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0" r:id="rId7"/>
    <p:sldId id="262" r:id="rId8"/>
    <p:sldId id="266" r:id="rId9"/>
    <p:sldId id="263" r:id="rId10"/>
    <p:sldId id="267"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ADEFD2-90C7-4E1B-9348-5DDFD55018D6}" v="590" dt="2024-03-13T18:52:58.0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7" autoAdjust="0"/>
    <p:restoredTop sz="94660"/>
  </p:normalViewPr>
  <p:slideViewPr>
    <p:cSldViewPr snapToGrid="0">
      <p:cViewPr varScale="1">
        <p:scale>
          <a:sx n="74" d="100"/>
          <a:sy n="74" d="100"/>
        </p:scale>
        <p:origin x="33" y="95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sac Andrei" userId="db3b1318bb05af5c" providerId="LiveId" clId="{9EADEFD2-90C7-4E1B-9348-5DDFD55018D6}"/>
    <pc:docChg chg="undo custSel addSld modSld sldOrd">
      <pc:chgData name="Isac Andrei" userId="db3b1318bb05af5c" providerId="LiveId" clId="{9EADEFD2-90C7-4E1B-9348-5DDFD55018D6}" dt="2024-03-13T18:53:40.073" v="2641" actId="26606"/>
      <pc:docMkLst>
        <pc:docMk/>
      </pc:docMkLst>
      <pc:sldChg chg="addSp modSp mod setBg addAnim setClrOvrMap">
        <pc:chgData name="Isac Andrei" userId="db3b1318bb05af5c" providerId="LiveId" clId="{9EADEFD2-90C7-4E1B-9348-5DDFD55018D6}" dt="2024-03-13T18:52:28.615" v="2622" actId="1076"/>
        <pc:sldMkLst>
          <pc:docMk/>
          <pc:sldMk cId="3943139948" sldId="256"/>
        </pc:sldMkLst>
        <pc:spChg chg="mod">
          <ac:chgData name="Isac Andrei" userId="db3b1318bb05af5c" providerId="LiveId" clId="{9EADEFD2-90C7-4E1B-9348-5DDFD55018D6}" dt="2024-03-13T07:45:30.697" v="2066" actId="26606"/>
          <ac:spMkLst>
            <pc:docMk/>
            <pc:sldMk cId="3943139948" sldId="256"/>
            <ac:spMk id="2" creationId="{038667AA-7FC3-CA43-254B-D35FB6000B9D}"/>
          </ac:spMkLst>
        </pc:spChg>
        <pc:spChg chg="mod">
          <ac:chgData name="Isac Andrei" userId="db3b1318bb05af5c" providerId="LiveId" clId="{9EADEFD2-90C7-4E1B-9348-5DDFD55018D6}" dt="2024-03-13T18:52:28.615" v="2622" actId="1076"/>
          <ac:spMkLst>
            <pc:docMk/>
            <pc:sldMk cId="3943139948" sldId="256"/>
            <ac:spMk id="3" creationId="{A2834447-3590-614B-C6F7-52C814190054}"/>
          </ac:spMkLst>
        </pc:spChg>
        <pc:spChg chg="add">
          <ac:chgData name="Isac Andrei" userId="db3b1318bb05af5c" providerId="LiveId" clId="{9EADEFD2-90C7-4E1B-9348-5DDFD55018D6}" dt="2024-03-13T07:45:30.697" v="2066" actId="26606"/>
          <ac:spMkLst>
            <pc:docMk/>
            <pc:sldMk cId="3943139948" sldId="256"/>
            <ac:spMk id="10" creationId="{71B2258F-86CA-4D4D-8270-BC05FCDEBFB3}"/>
          </ac:spMkLst>
        </pc:spChg>
        <pc:picChg chg="mod ord">
          <ac:chgData name="Isac Andrei" userId="db3b1318bb05af5c" providerId="LiveId" clId="{9EADEFD2-90C7-4E1B-9348-5DDFD55018D6}" dt="2024-03-13T07:45:30.697" v="2066" actId="26606"/>
          <ac:picMkLst>
            <pc:docMk/>
            <pc:sldMk cId="3943139948" sldId="256"/>
            <ac:picMk id="5" creationId="{178C3D77-EF6D-9753-804E-1C6CA5B053DF}"/>
          </ac:picMkLst>
        </pc:picChg>
      </pc:sldChg>
      <pc:sldChg chg="addSp delSp modSp mod setBg">
        <pc:chgData name="Isac Andrei" userId="db3b1318bb05af5c" providerId="LiveId" clId="{9EADEFD2-90C7-4E1B-9348-5DDFD55018D6}" dt="2024-03-13T18:52:09.099" v="2621" actId="14100"/>
        <pc:sldMkLst>
          <pc:docMk/>
          <pc:sldMk cId="1585990424" sldId="257"/>
        </pc:sldMkLst>
        <pc:spChg chg="mod">
          <ac:chgData name="Isac Andrei" userId="db3b1318bb05af5c" providerId="LiveId" clId="{9EADEFD2-90C7-4E1B-9348-5DDFD55018D6}" dt="2024-03-13T07:45:18.546" v="2065" actId="26606"/>
          <ac:spMkLst>
            <pc:docMk/>
            <pc:sldMk cId="1585990424" sldId="257"/>
            <ac:spMk id="2" creationId="{9B93F707-B2A8-4686-F44D-9D14979C5198}"/>
          </ac:spMkLst>
        </pc:spChg>
        <pc:spChg chg="add del mod">
          <ac:chgData name="Isac Andrei" userId="db3b1318bb05af5c" providerId="LiveId" clId="{9EADEFD2-90C7-4E1B-9348-5DDFD55018D6}" dt="2024-03-11T04:23:32.620" v="7"/>
          <ac:spMkLst>
            <pc:docMk/>
            <pc:sldMk cId="1585990424" sldId="257"/>
            <ac:spMk id="5" creationId="{F8CE19BD-3D03-E5E5-AEF1-ECD6E7BBB264}"/>
          </ac:spMkLst>
        </pc:spChg>
        <pc:spChg chg="mod">
          <ac:chgData name="Isac Andrei" userId="db3b1318bb05af5c" providerId="LiveId" clId="{9EADEFD2-90C7-4E1B-9348-5DDFD55018D6}" dt="2024-03-13T18:51:35.069" v="2613" actId="20577"/>
          <ac:spMkLst>
            <pc:docMk/>
            <pc:sldMk cId="1585990424" sldId="257"/>
            <ac:spMk id="6" creationId="{D7AF3E16-599F-BBFC-73E7-93A7F71066C2}"/>
          </ac:spMkLst>
        </pc:spChg>
        <pc:spChg chg="add mod">
          <ac:chgData name="Isac Andrei" userId="db3b1318bb05af5c" providerId="LiveId" clId="{9EADEFD2-90C7-4E1B-9348-5DDFD55018D6}" dt="2024-03-13T07:45:18.546" v="2065" actId="26606"/>
          <ac:spMkLst>
            <pc:docMk/>
            <pc:sldMk cId="1585990424" sldId="257"/>
            <ac:spMk id="7" creationId="{965793E1-4697-DA77-7CF8-F3E7486C0B28}"/>
          </ac:spMkLst>
        </pc:spChg>
        <pc:spChg chg="add mod">
          <ac:chgData name="Isac Andrei" userId="db3b1318bb05af5c" providerId="LiveId" clId="{9EADEFD2-90C7-4E1B-9348-5DDFD55018D6}" dt="2024-03-13T07:45:18.546" v="2065" actId="26606"/>
          <ac:spMkLst>
            <pc:docMk/>
            <pc:sldMk cId="1585990424" sldId="257"/>
            <ac:spMk id="10" creationId="{4E6DC2D3-1289-9ADE-E63B-1383A14169DC}"/>
          </ac:spMkLst>
        </pc:spChg>
        <pc:spChg chg="add mod">
          <ac:chgData name="Isac Andrei" userId="db3b1318bb05af5c" providerId="LiveId" clId="{9EADEFD2-90C7-4E1B-9348-5DDFD55018D6}" dt="2024-03-13T07:45:18.546" v="2065" actId="26606"/>
          <ac:spMkLst>
            <pc:docMk/>
            <pc:sldMk cId="1585990424" sldId="257"/>
            <ac:spMk id="11" creationId="{2A3D4ED1-D5AD-5D59-5B2F-31FBACA8CC20}"/>
          </ac:spMkLst>
        </pc:spChg>
        <pc:spChg chg="add mod">
          <ac:chgData name="Isac Andrei" userId="db3b1318bb05af5c" providerId="LiveId" clId="{9EADEFD2-90C7-4E1B-9348-5DDFD55018D6}" dt="2024-03-13T18:52:09.099" v="2621" actId="14100"/>
          <ac:spMkLst>
            <pc:docMk/>
            <pc:sldMk cId="1585990424" sldId="257"/>
            <ac:spMk id="15" creationId="{60E571A3-CD0B-7B6E-2A94-2175278A9AE5}"/>
          </ac:spMkLst>
        </pc:spChg>
        <pc:spChg chg="add mod">
          <ac:chgData name="Isac Andrei" userId="db3b1318bb05af5c" providerId="LiveId" clId="{9EADEFD2-90C7-4E1B-9348-5DDFD55018D6}" dt="2024-03-13T07:45:18.546" v="2065" actId="26606"/>
          <ac:spMkLst>
            <pc:docMk/>
            <pc:sldMk cId="1585990424" sldId="257"/>
            <ac:spMk id="16" creationId="{8313FF36-E061-6225-4D9E-14C372C38734}"/>
          </ac:spMkLst>
        </pc:spChg>
        <pc:spChg chg="mod">
          <ac:chgData name="Isac Andrei" userId="db3b1318bb05af5c" providerId="LiveId" clId="{9EADEFD2-90C7-4E1B-9348-5DDFD55018D6}" dt="2024-03-13T07:45:18.546" v="2065" actId="26606"/>
          <ac:spMkLst>
            <pc:docMk/>
            <pc:sldMk cId="1585990424" sldId="257"/>
            <ac:spMk id="22" creationId="{A2D4841A-9EA8-298C-126F-A8C41129896F}"/>
          </ac:spMkLst>
        </pc:spChg>
        <pc:spChg chg="add">
          <ac:chgData name="Isac Andrei" userId="db3b1318bb05af5c" providerId="LiveId" clId="{9EADEFD2-90C7-4E1B-9348-5DDFD55018D6}" dt="2024-03-13T07:45:18.546" v="2065" actId="26606"/>
          <ac:spMkLst>
            <pc:docMk/>
            <pc:sldMk cId="1585990424" sldId="257"/>
            <ac:spMk id="37" creationId="{AE2B703B-46F9-481A-A605-82E2A828C4FA}"/>
          </ac:spMkLst>
        </pc:spChg>
        <pc:spChg chg="add">
          <ac:chgData name="Isac Andrei" userId="db3b1318bb05af5c" providerId="LiveId" clId="{9EADEFD2-90C7-4E1B-9348-5DDFD55018D6}" dt="2024-03-13T07:45:18.546" v="2065" actId="26606"/>
          <ac:spMkLst>
            <pc:docMk/>
            <pc:sldMk cId="1585990424" sldId="257"/>
            <ac:spMk id="39" creationId="{F13BE4D7-0C3D-4906-B230-A1C5B4665CCF}"/>
          </ac:spMkLst>
        </pc:spChg>
        <pc:picChg chg="add mod">
          <ac:chgData name="Isac Andrei" userId="db3b1318bb05af5c" providerId="LiveId" clId="{9EADEFD2-90C7-4E1B-9348-5DDFD55018D6}" dt="2024-03-13T07:45:18.546" v="2065" actId="26606"/>
          <ac:picMkLst>
            <pc:docMk/>
            <pc:sldMk cId="1585990424" sldId="257"/>
            <ac:picMk id="4" creationId="{267416B9-3A4E-8A0B-7642-C8A5710D15BD}"/>
          </ac:picMkLst>
        </pc:picChg>
        <pc:picChg chg="add mod">
          <ac:chgData name="Isac Andrei" userId="db3b1318bb05af5c" providerId="LiveId" clId="{9EADEFD2-90C7-4E1B-9348-5DDFD55018D6}" dt="2024-03-13T07:45:18.546" v="2065" actId="26606"/>
          <ac:picMkLst>
            <pc:docMk/>
            <pc:sldMk cId="1585990424" sldId="257"/>
            <ac:picMk id="5" creationId="{15DAAE34-46DE-8EA2-C847-045970116BBF}"/>
          </ac:picMkLst>
        </pc:picChg>
        <pc:picChg chg="add mod">
          <ac:chgData name="Isac Andrei" userId="db3b1318bb05af5c" providerId="LiveId" clId="{9EADEFD2-90C7-4E1B-9348-5DDFD55018D6}" dt="2024-03-13T07:45:18.546" v="2065" actId="26606"/>
          <ac:picMkLst>
            <pc:docMk/>
            <pc:sldMk cId="1585990424" sldId="257"/>
            <ac:picMk id="8" creationId="{B09913FC-A4B7-EBFF-C3A3-AD06C14862C4}"/>
          </ac:picMkLst>
        </pc:picChg>
        <pc:picChg chg="add mod">
          <ac:chgData name="Isac Andrei" userId="db3b1318bb05af5c" providerId="LiveId" clId="{9EADEFD2-90C7-4E1B-9348-5DDFD55018D6}" dt="2024-03-13T07:45:18.546" v="2065" actId="26606"/>
          <ac:picMkLst>
            <pc:docMk/>
            <pc:sldMk cId="1585990424" sldId="257"/>
            <ac:picMk id="9" creationId="{1E2A4F46-587C-E14A-C903-0C89981CAE1C}"/>
          </ac:picMkLst>
        </pc:picChg>
        <pc:picChg chg="add mod">
          <ac:chgData name="Isac Andrei" userId="db3b1318bb05af5c" providerId="LiveId" clId="{9EADEFD2-90C7-4E1B-9348-5DDFD55018D6}" dt="2024-03-13T07:45:18.546" v="2065" actId="26606"/>
          <ac:picMkLst>
            <pc:docMk/>
            <pc:sldMk cId="1585990424" sldId="257"/>
            <ac:picMk id="13" creationId="{676E72DB-B42A-2F23-46E6-C7B5A6C6A8CA}"/>
          </ac:picMkLst>
        </pc:picChg>
        <pc:picChg chg="mod">
          <ac:chgData name="Isac Andrei" userId="db3b1318bb05af5c" providerId="LiveId" clId="{9EADEFD2-90C7-4E1B-9348-5DDFD55018D6}" dt="2024-03-13T07:45:18.546" v="2065" actId="26606"/>
          <ac:picMkLst>
            <pc:docMk/>
            <pc:sldMk cId="1585990424" sldId="257"/>
            <ac:picMk id="30" creationId="{4E968EF8-1C54-20E8-FEC4-FCF22EE34819}"/>
          </ac:picMkLst>
        </pc:picChg>
        <pc:picChg chg="mod">
          <ac:chgData name="Isac Andrei" userId="db3b1318bb05af5c" providerId="LiveId" clId="{9EADEFD2-90C7-4E1B-9348-5DDFD55018D6}" dt="2024-03-13T07:45:18.546" v="2065" actId="26606"/>
          <ac:picMkLst>
            <pc:docMk/>
            <pc:sldMk cId="1585990424" sldId="257"/>
            <ac:picMk id="32" creationId="{5FBAFFF9-89A6-23B2-24BC-1B37C6B9F733}"/>
          </ac:picMkLst>
        </pc:picChg>
      </pc:sldChg>
      <pc:sldChg chg="addSp modSp mod setBg">
        <pc:chgData name="Isac Andrei" userId="db3b1318bb05af5c" providerId="LiveId" clId="{9EADEFD2-90C7-4E1B-9348-5DDFD55018D6}" dt="2024-03-13T18:52:44.790" v="2631" actId="20577"/>
        <pc:sldMkLst>
          <pc:docMk/>
          <pc:sldMk cId="2637337711" sldId="258"/>
        </pc:sldMkLst>
        <pc:spChg chg="mod">
          <ac:chgData name="Isac Andrei" userId="db3b1318bb05af5c" providerId="LiveId" clId="{9EADEFD2-90C7-4E1B-9348-5DDFD55018D6}" dt="2024-03-13T07:45:09.155" v="2064" actId="26606"/>
          <ac:spMkLst>
            <pc:docMk/>
            <pc:sldMk cId="2637337711" sldId="258"/>
            <ac:spMk id="2" creationId="{2990D443-0C09-7FD4-1EBD-ADE1109FD7A5}"/>
          </ac:spMkLst>
        </pc:spChg>
        <pc:spChg chg="mod">
          <ac:chgData name="Isac Andrei" userId="db3b1318bb05af5c" providerId="LiveId" clId="{9EADEFD2-90C7-4E1B-9348-5DDFD55018D6}" dt="2024-03-13T18:52:44.790" v="2631" actId="20577"/>
          <ac:spMkLst>
            <pc:docMk/>
            <pc:sldMk cId="2637337711" sldId="258"/>
            <ac:spMk id="3" creationId="{15CB1D79-CC33-A837-404A-12E81E98366C}"/>
          </ac:spMkLst>
        </pc:spChg>
        <pc:spChg chg="add">
          <ac:chgData name="Isac Andrei" userId="db3b1318bb05af5c" providerId="LiveId" clId="{9EADEFD2-90C7-4E1B-9348-5DDFD55018D6}" dt="2024-03-13T07:45:09.155" v="2064" actId="26606"/>
          <ac:spMkLst>
            <pc:docMk/>
            <pc:sldMk cId="2637337711" sldId="258"/>
            <ac:spMk id="8" creationId="{907EF6B7-1338-4443-8C46-6A318D952DFD}"/>
          </ac:spMkLst>
        </pc:spChg>
        <pc:spChg chg="add">
          <ac:chgData name="Isac Andrei" userId="db3b1318bb05af5c" providerId="LiveId" clId="{9EADEFD2-90C7-4E1B-9348-5DDFD55018D6}" dt="2024-03-13T07:45:09.155" v="2064" actId="26606"/>
          <ac:spMkLst>
            <pc:docMk/>
            <pc:sldMk cId="2637337711" sldId="258"/>
            <ac:spMk id="10" creationId="{DAAE4CDD-124C-4DCF-9584-B6033B545DD5}"/>
          </ac:spMkLst>
        </pc:spChg>
        <pc:spChg chg="add">
          <ac:chgData name="Isac Andrei" userId="db3b1318bb05af5c" providerId="LiveId" clId="{9EADEFD2-90C7-4E1B-9348-5DDFD55018D6}" dt="2024-03-13T07:45:09.155" v="2064" actId="26606"/>
          <ac:spMkLst>
            <pc:docMk/>
            <pc:sldMk cId="2637337711" sldId="258"/>
            <ac:spMk id="12" creationId="{081E4A58-353D-44AE-B2FC-2A74E2E400F7}"/>
          </ac:spMkLst>
        </pc:spChg>
      </pc:sldChg>
      <pc:sldChg chg="addSp delSp modSp mod ord modMedia setBg addAnim delAnim">
        <pc:chgData name="Isac Andrei" userId="db3b1318bb05af5c" providerId="LiveId" clId="{9EADEFD2-90C7-4E1B-9348-5DDFD55018D6}" dt="2024-03-13T18:53:40.073" v="2641" actId="26606"/>
        <pc:sldMkLst>
          <pc:docMk/>
          <pc:sldMk cId="3406494344" sldId="259"/>
        </pc:sldMkLst>
        <pc:spChg chg="mod">
          <ac:chgData name="Isac Andrei" userId="db3b1318bb05af5c" providerId="LiveId" clId="{9EADEFD2-90C7-4E1B-9348-5DDFD55018D6}" dt="2024-03-13T18:53:40.073" v="2641" actId="26606"/>
          <ac:spMkLst>
            <pc:docMk/>
            <pc:sldMk cId="3406494344" sldId="259"/>
            <ac:spMk id="2" creationId="{8FE6BC8B-A5CA-8F5E-2FBD-D4B95F09239A}"/>
          </ac:spMkLst>
        </pc:spChg>
        <pc:spChg chg="mod">
          <ac:chgData name="Isac Andrei" userId="db3b1318bb05af5c" providerId="LiveId" clId="{9EADEFD2-90C7-4E1B-9348-5DDFD55018D6}" dt="2024-03-13T18:53:40.073" v="2641" actId="26606"/>
          <ac:spMkLst>
            <pc:docMk/>
            <pc:sldMk cId="3406494344" sldId="259"/>
            <ac:spMk id="3" creationId="{AB87BF0B-6FA8-8D11-08F5-C259E74C1ACA}"/>
          </ac:spMkLst>
        </pc:spChg>
        <pc:spChg chg="add del">
          <ac:chgData name="Isac Andrei" userId="db3b1318bb05af5c" providerId="LiveId" clId="{9EADEFD2-90C7-4E1B-9348-5DDFD55018D6}" dt="2024-03-13T18:53:40.073" v="2641" actId="26606"/>
          <ac:spMkLst>
            <pc:docMk/>
            <pc:sldMk cId="3406494344" sldId="259"/>
            <ac:spMk id="8" creationId="{0E30439A-8A5B-46EC-8283-9B6B031D40D0}"/>
          </ac:spMkLst>
        </pc:spChg>
        <pc:spChg chg="add del">
          <ac:chgData name="Isac Andrei" userId="db3b1318bb05af5c" providerId="LiveId" clId="{9EADEFD2-90C7-4E1B-9348-5DDFD55018D6}" dt="2024-03-13T07:44:58.923" v="2060" actId="26606"/>
          <ac:spMkLst>
            <pc:docMk/>
            <pc:sldMk cId="3406494344" sldId="259"/>
            <ac:spMk id="9" creationId="{716F42E0-28DF-4093-AFC5-CA01F54C8897}"/>
          </ac:spMkLst>
        </pc:spChg>
        <pc:spChg chg="add del">
          <ac:chgData name="Isac Andrei" userId="db3b1318bb05af5c" providerId="LiveId" clId="{9EADEFD2-90C7-4E1B-9348-5DDFD55018D6}" dt="2024-03-13T18:53:40.073" v="2641" actId="26606"/>
          <ac:spMkLst>
            <pc:docMk/>
            <pc:sldMk cId="3406494344" sldId="259"/>
            <ac:spMk id="10" creationId="{5CEAD642-85CF-4750-8432-7C80C901F001}"/>
          </ac:spMkLst>
        </pc:spChg>
        <pc:spChg chg="add del">
          <ac:chgData name="Isac Andrei" userId="db3b1318bb05af5c" providerId="LiveId" clId="{9EADEFD2-90C7-4E1B-9348-5DDFD55018D6}" dt="2024-03-13T07:44:58.923" v="2060" actId="26606"/>
          <ac:spMkLst>
            <pc:docMk/>
            <pc:sldMk cId="3406494344" sldId="259"/>
            <ac:spMk id="11" creationId="{4063B759-00FC-46D1-9898-8E8625268FAF}"/>
          </ac:spMkLst>
        </pc:spChg>
        <pc:spChg chg="add del">
          <ac:chgData name="Isac Andrei" userId="db3b1318bb05af5c" providerId="LiveId" clId="{9EADEFD2-90C7-4E1B-9348-5DDFD55018D6}" dt="2024-03-13T18:53:40.073" v="2641" actId="26606"/>
          <ac:spMkLst>
            <pc:docMk/>
            <pc:sldMk cId="3406494344" sldId="259"/>
            <ac:spMk id="12" creationId="{FA33EEAE-15D5-4119-8C1E-89D943F911EF}"/>
          </ac:spMkLst>
        </pc:spChg>
        <pc:spChg chg="add del">
          <ac:chgData name="Isac Andrei" userId="db3b1318bb05af5c" providerId="LiveId" clId="{9EADEFD2-90C7-4E1B-9348-5DDFD55018D6}" dt="2024-03-13T07:44:58.923" v="2060" actId="26606"/>
          <ac:spMkLst>
            <pc:docMk/>
            <pc:sldMk cId="3406494344" sldId="259"/>
            <ac:spMk id="13" creationId="{D5B012D8-7F27-4758-9AC6-C889B154BD73}"/>
          </ac:spMkLst>
        </pc:spChg>
        <pc:spChg chg="add del">
          <ac:chgData name="Isac Andrei" userId="db3b1318bb05af5c" providerId="LiveId" clId="{9EADEFD2-90C7-4E1B-9348-5DDFD55018D6}" dt="2024-03-13T18:53:40.073" v="2641" actId="26606"/>
          <ac:spMkLst>
            <pc:docMk/>
            <pc:sldMk cId="3406494344" sldId="259"/>
            <ac:spMk id="14" creationId="{730D8B3B-9B80-4025-B934-26DC7D7CD231}"/>
          </ac:spMkLst>
        </pc:spChg>
        <pc:spChg chg="add del">
          <ac:chgData name="Isac Andrei" userId="db3b1318bb05af5c" providerId="LiveId" clId="{9EADEFD2-90C7-4E1B-9348-5DDFD55018D6}" dt="2024-03-13T18:53:40.073" v="2641" actId="26606"/>
          <ac:spMkLst>
            <pc:docMk/>
            <pc:sldMk cId="3406494344" sldId="259"/>
            <ac:spMk id="16" creationId="{B5A1B09C-1565-46F8-B70F-621C5EB48A09}"/>
          </ac:spMkLst>
        </pc:spChg>
        <pc:spChg chg="add del">
          <ac:chgData name="Isac Andrei" userId="db3b1318bb05af5c" providerId="LiveId" clId="{9EADEFD2-90C7-4E1B-9348-5DDFD55018D6}" dt="2024-03-13T18:53:40.073" v="2641" actId="26606"/>
          <ac:spMkLst>
            <pc:docMk/>
            <pc:sldMk cId="3406494344" sldId="259"/>
            <ac:spMk id="18" creationId="{8C516CC8-80AC-446C-A56E-9F54B7210402}"/>
          </ac:spMkLst>
        </pc:spChg>
        <pc:spChg chg="add del">
          <ac:chgData name="Isac Andrei" userId="db3b1318bb05af5c" providerId="LiveId" clId="{9EADEFD2-90C7-4E1B-9348-5DDFD55018D6}" dt="2024-03-13T18:53:40.073" v="2641" actId="26606"/>
          <ac:spMkLst>
            <pc:docMk/>
            <pc:sldMk cId="3406494344" sldId="259"/>
            <ac:spMk id="20" creationId="{53947E58-F088-49F1-A3D1-DEA690192E84}"/>
          </ac:spMkLst>
        </pc:spChg>
        <pc:spChg chg="add">
          <ac:chgData name="Isac Andrei" userId="db3b1318bb05af5c" providerId="LiveId" clId="{9EADEFD2-90C7-4E1B-9348-5DDFD55018D6}" dt="2024-03-13T18:53:40.073" v="2641" actId="26606"/>
          <ac:spMkLst>
            <pc:docMk/>
            <pc:sldMk cId="3406494344" sldId="259"/>
            <ac:spMk id="26" creationId="{9B7AD9F6-8CE7-4299-8FC6-328F4DCD3FF9}"/>
          </ac:spMkLst>
        </pc:spChg>
        <pc:spChg chg="add">
          <ac:chgData name="Isac Andrei" userId="db3b1318bb05af5c" providerId="LiveId" clId="{9EADEFD2-90C7-4E1B-9348-5DDFD55018D6}" dt="2024-03-13T18:53:40.073" v="2641" actId="26606"/>
          <ac:spMkLst>
            <pc:docMk/>
            <pc:sldMk cId="3406494344" sldId="259"/>
            <ac:spMk id="28" creationId="{F49775AF-8896-43EE-92C6-83497D6DC56F}"/>
          </ac:spMkLst>
        </pc:spChg>
        <pc:picChg chg="add del mod">
          <ac:chgData name="Isac Andrei" userId="db3b1318bb05af5c" providerId="LiveId" clId="{9EADEFD2-90C7-4E1B-9348-5DDFD55018D6}" dt="2024-03-13T07:44:58.923" v="2060" actId="26606"/>
          <ac:picMkLst>
            <pc:docMk/>
            <pc:sldMk cId="3406494344" sldId="259"/>
            <ac:picMk id="5" creationId="{7225B1DB-B2FC-D47A-75D5-0EE5FBEC6211}"/>
          </ac:picMkLst>
        </pc:picChg>
        <pc:picChg chg="add">
          <ac:chgData name="Isac Andrei" userId="db3b1318bb05af5c" providerId="LiveId" clId="{9EADEFD2-90C7-4E1B-9348-5DDFD55018D6}" dt="2024-03-13T18:53:40.073" v="2641" actId="26606"/>
          <ac:picMkLst>
            <pc:docMk/>
            <pc:sldMk cId="3406494344" sldId="259"/>
            <ac:picMk id="22" creationId="{7B9C8D9E-C14E-EFA2-02AF-72373AFD558F}"/>
          </ac:picMkLst>
        </pc:picChg>
      </pc:sldChg>
      <pc:sldChg chg="addSp delSp modSp mod">
        <pc:chgData name="Isac Andrei" userId="db3b1318bb05af5c" providerId="LiveId" clId="{9EADEFD2-90C7-4E1B-9348-5DDFD55018D6}" dt="2024-03-13T07:28:42.910" v="1444" actId="20577"/>
        <pc:sldMkLst>
          <pc:docMk/>
          <pc:sldMk cId="1150423537" sldId="260"/>
        </pc:sldMkLst>
        <pc:spChg chg="mod">
          <ac:chgData name="Isac Andrei" userId="db3b1318bb05af5c" providerId="LiveId" clId="{9EADEFD2-90C7-4E1B-9348-5DDFD55018D6}" dt="2024-03-13T07:28:28.387" v="1416" actId="20577"/>
          <ac:spMkLst>
            <pc:docMk/>
            <pc:sldMk cId="1150423537" sldId="260"/>
            <ac:spMk id="2" creationId="{3DCFD8DB-93A4-C93E-5A27-515037B4B92D}"/>
          </ac:spMkLst>
        </pc:spChg>
        <pc:spChg chg="mod">
          <ac:chgData name="Isac Andrei" userId="db3b1318bb05af5c" providerId="LiveId" clId="{9EADEFD2-90C7-4E1B-9348-5DDFD55018D6}" dt="2024-03-13T07:28:12.045" v="1394" actId="113"/>
          <ac:spMkLst>
            <pc:docMk/>
            <pc:sldMk cId="1150423537" sldId="260"/>
            <ac:spMk id="3" creationId="{D9090DA9-A25F-7337-62B8-FBFB9AA6F40D}"/>
          </ac:spMkLst>
        </pc:spChg>
        <pc:spChg chg="add del mod">
          <ac:chgData name="Isac Andrei" userId="db3b1318bb05af5c" providerId="LiveId" clId="{9EADEFD2-90C7-4E1B-9348-5DDFD55018D6}" dt="2024-03-12T19:08:59.694" v="759"/>
          <ac:spMkLst>
            <pc:docMk/>
            <pc:sldMk cId="1150423537" sldId="260"/>
            <ac:spMk id="4" creationId="{44E96DA3-26F1-57F5-0CF9-F7C4E0754359}"/>
          </ac:spMkLst>
        </pc:spChg>
        <pc:spChg chg="add mod">
          <ac:chgData name="Isac Andrei" userId="db3b1318bb05af5c" providerId="LiveId" clId="{9EADEFD2-90C7-4E1B-9348-5DDFD55018D6}" dt="2024-03-13T07:28:05.096" v="1393" actId="113"/>
          <ac:spMkLst>
            <pc:docMk/>
            <pc:sldMk cId="1150423537" sldId="260"/>
            <ac:spMk id="6" creationId="{4B6FD8DC-6B24-4E91-C880-9D550C9914A2}"/>
          </ac:spMkLst>
        </pc:spChg>
        <pc:spChg chg="add mod">
          <ac:chgData name="Isac Andrei" userId="db3b1318bb05af5c" providerId="LiveId" clId="{9EADEFD2-90C7-4E1B-9348-5DDFD55018D6}" dt="2024-03-13T07:28:42.910" v="1444" actId="20577"/>
          <ac:spMkLst>
            <pc:docMk/>
            <pc:sldMk cId="1150423537" sldId="260"/>
            <ac:spMk id="7" creationId="{DF9FED39-DFCA-4861-64C0-9BBBA8F6778E}"/>
          </ac:spMkLst>
        </pc:spChg>
      </pc:sldChg>
      <pc:sldChg chg="addSp delSp modSp new mod setBg">
        <pc:chgData name="Isac Andrei" userId="db3b1318bb05af5c" providerId="LiveId" clId="{9EADEFD2-90C7-4E1B-9348-5DDFD55018D6}" dt="2024-03-13T18:53:25.799" v="2640" actId="26606"/>
        <pc:sldMkLst>
          <pc:docMk/>
          <pc:sldMk cId="3098771394" sldId="261"/>
        </pc:sldMkLst>
        <pc:spChg chg="mod">
          <ac:chgData name="Isac Andrei" userId="db3b1318bb05af5c" providerId="LiveId" clId="{9EADEFD2-90C7-4E1B-9348-5DDFD55018D6}" dt="2024-03-13T18:53:25.799" v="2640" actId="26606"/>
          <ac:spMkLst>
            <pc:docMk/>
            <pc:sldMk cId="3098771394" sldId="261"/>
            <ac:spMk id="2" creationId="{0C1823E4-7384-FC36-A698-00294ECD8317}"/>
          </ac:spMkLst>
        </pc:spChg>
        <pc:spChg chg="mod">
          <ac:chgData name="Isac Andrei" userId="db3b1318bb05af5c" providerId="LiveId" clId="{9EADEFD2-90C7-4E1B-9348-5DDFD55018D6}" dt="2024-03-13T18:53:25.799" v="2640" actId="26606"/>
          <ac:spMkLst>
            <pc:docMk/>
            <pc:sldMk cId="3098771394" sldId="261"/>
            <ac:spMk id="3" creationId="{1B7D0428-390A-0D37-FC55-52450C72BDDB}"/>
          </ac:spMkLst>
        </pc:spChg>
        <pc:spChg chg="add del">
          <ac:chgData name="Isac Andrei" userId="db3b1318bb05af5c" providerId="LiveId" clId="{9EADEFD2-90C7-4E1B-9348-5DDFD55018D6}" dt="2024-03-13T18:36:54.428" v="2572" actId="26606"/>
          <ac:spMkLst>
            <pc:docMk/>
            <pc:sldMk cId="3098771394" sldId="261"/>
            <ac:spMk id="8" creationId="{09588DA8-065E-4F6F-8EFD-43104AB2E0CF}"/>
          </ac:spMkLst>
        </pc:spChg>
        <pc:spChg chg="add del">
          <ac:chgData name="Isac Andrei" userId="db3b1318bb05af5c" providerId="LiveId" clId="{9EADEFD2-90C7-4E1B-9348-5DDFD55018D6}" dt="2024-03-13T18:36:54.428" v="2572" actId="26606"/>
          <ac:spMkLst>
            <pc:docMk/>
            <pc:sldMk cId="3098771394" sldId="261"/>
            <ac:spMk id="10" creationId="{C4285719-470E-454C-AF62-8323075F1F5B}"/>
          </ac:spMkLst>
        </pc:spChg>
        <pc:spChg chg="add del">
          <ac:chgData name="Isac Andrei" userId="db3b1318bb05af5c" providerId="LiveId" clId="{9EADEFD2-90C7-4E1B-9348-5DDFD55018D6}" dt="2024-03-13T18:36:54.428" v="2572" actId="26606"/>
          <ac:spMkLst>
            <pc:docMk/>
            <pc:sldMk cId="3098771394" sldId="261"/>
            <ac:spMk id="12" creationId="{CD9FE4EF-C4D8-49A0-B2FF-81D8DB7D8A24}"/>
          </ac:spMkLst>
        </pc:spChg>
        <pc:spChg chg="add del">
          <ac:chgData name="Isac Andrei" userId="db3b1318bb05af5c" providerId="LiveId" clId="{9EADEFD2-90C7-4E1B-9348-5DDFD55018D6}" dt="2024-03-13T18:36:54.428" v="2572" actId="26606"/>
          <ac:spMkLst>
            <pc:docMk/>
            <pc:sldMk cId="3098771394" sldId="261"/>
            <ac:spMk id="14" creationId="{4300840D-0A0B-4512-BACA-B439D5B9C57C}"/>
          </ac:spMkLst>
        </pc:spChg>
        <pc:spChg chg="add del">
          <ac:chgData name="Isac Andrei" userId="db3b1318bb05af5c" providerId="LiveId" clId="{9EADEFD2-90C7-4E1B-9348-5DDFD55018D6}" dt="2024-03-13T18:36:54.428" v="2572" actId="26606"/>
          <ac:spMkLst>
            <pc:docMk/>
            <pc:sldMk cId="3098771394" sldId="261"/>
            <ac:spMk id="16" creationId="{D2B78728-A580-49A7-84F9-6EF6F583ADE0}"/>
          </ac:spMkLst>
        </pc:spChg>
        <pc:spChg chg="add del">
          <ac:chgData name="Isac Andrei" userId="db3b1318bb05af5c" providerId="LiveId" clId="{9EADEFD2-90C7-4E1B-9348-5DDFD55018D6}" dt="2024-03-13T18:36:54.428" v="2572" actId="26606"/>
          <ac:spMkLst>
            <pc:docMk/>
            <pc:sldMk cId="3098771394" sldId="261"/>
            <ac:spMk id="18" creationId="{38FAA1A1-D861-433F-88FA-1E9D6FD31D11}"/>
          </ac:spMkLst>
        </pc:spChg>
        <pc:spChg chg="add del">
          <ac:chgData name="Isac Andrei" userId="db3b1318bb05af5c" providerId="LiveId" clId="{9EADEFD2-90C7-4E1B-9348-5DDFD55018D6}" dt="2024-03-13T18:36:54.428" v="2572" actId="26606"/>
          <ac:spMkLst>
            <pc:docMk/>
            <pc:sldMk cId="3098771394" sldId="261"/>
            <ac:spMk id="20" creationId="{8D71EDA1-87BF-4D5D-AB79-F346FD19278A}"/>
          </ac:spMkLst>
        </pc:spChg>
        <pc:spChg chg="add del">
          <ac:chgData name="Isac Andrei" userId="db3b1318bb05af5c" providerId="LiveId" clId="{9EADEFD2-90C7-4E1B-9348-5DDFD55018D6}" dt="2024-03-13T18:53:25.799" v="2640" actId="26606"/>
          <ac:spMkLst>
            <pc:docMk/>
            <pc:sldMk cId="3098771394" sldId="261"/>
            <ac:spMk id="25" creationId="{DEE2AD96-B495-4E06-9291-B71706F728CB}"/>
          </ac:spMkLst>
        </pc:spChg>
        <pc:spChg chg="add del">
          <ac:chgData name="Isac Andrei" userId="db3b1318bb05af5c" providerId="LiveId" clId="{9EADEFD2-90C7-4E1B-9348-5DDFD55018D6}" dt="2024-03-13T18:53:25.799" v="2640" actId="26606"/>
          <ac:spMkLst>
            <pc:docMk/>
            <pc:sldMk cId="3098771394" sldId="261"/>
            <ac:spMk id="27" creationId="{53CF6D67-C5A8-4ADD-9E8E-1E38CA1D3166}"/>
          </ac:spMkLst>
        </pc:spChg>
        <pc:spChg chg="add del">
          <ac:chgData name="Isac Andrei" userId="db3b1318bb05af5c" providerId="LiveId" clId="{9EADEFD2-90C7-4E1B-9348-5DDFD55018D6}" dt="2024-03-13T18:53:25.799" v="2640" actId="26606"/>
          <ac:spMkLst>
            <pc:docMk/>
            <pc:sldMk cId="3098771394" sldId="261"/>
            <ac:spMk id="29" creationId="{86909FA0-B515-4681-B7A8-FA281D133B94}"/>
          </ac:spMkLst>
        </pc:spChg>
        <pc:spChg chg="add del">
          <ac:chgData name="Isac Andrei" userId="db3b1318bb05af5c" providerId="LiveId" clId="{9EADEFD2-90C7-4E1B-9348-5DDFD55018D6}" dt="2024-03-13T18:53:25.799" v="2640" actId="26606"/>
          <ac:spMkLst>
            <pc:docMk/>
            <pc:sldMk cId="3098771394" sldId="261"/>
            <ac:spMk id="31" creationId="{21C9FE86-FCC3-4A31-AA1C-C882262B7FE7}"/>
          </ac:spMkLst>
        </pc:spChg>
        <pc:spChg chg="add del">
          <ac:chgData name="Isac Andrei" userId="db3b1318bb05af5c" providerId="LiveId" clId="{9EADEFD2-90C7-4E1B-9348-5DDFD55018D6}" dt="2024-03-13T18:53:25.799" v="2640" actId="26606"/>
          <ac:spMkLst>
            <pc:docMk/>
            <pc:sldMk cId="3098771394" sldId="261"/>
            <ac:spMk id="33" creationId="{7D96243B-ECED-4B71-8E06-AE9A285EAD20}"/>
          </ac:spMkLst>
        </pc:spChg>
        <pc:spChg chg="add del">
          <ac:chgData name="Isac Andrei" userId="db3b1318bb05af5c" providerId="LiveId" clId="{9EADEFD2-90C7-4E1B-9348-5DDFD55018D6}" dt="2024-03-13T18:53:25.799" v="2640" actId="26606"/>
          <ac:spMkLst>
            <pc:docMk/>
            <pc:sldMk cId="3098771394" sldId="261"/>
            <ac:spMk id="35" creationId="{A09989E4-EFDC-4A90-A633-E0525FB4139E}"/>
          </ac:spMkLst>
        </pc:spChg>
        <pc:spChg chg="add">
          <ac:chgData name="Isac Andrei" userId="db3b1318bb05af5c" providerId="LiveId" clId="{9EADEFD2-90C7-4E1B-9348-5DDFD55018D6}" dt="2024-03-13T18:53:25.799" v="2640" actId="26606"/>
          <ac:spMkLst>
            <pc:docMk/>
            <pc:sldMk cId="3098771394" sldId="261"/>
            <ac:spMk id="42" creationId="{EDDBB197-D710-4A4F-A9CA-FD2177498BE8}"/>
          </ac:spMkLst>
        </pc:spChg>
        <pc:spChg chg="add">
          <ac:chgData name="Isac Andrei" userId="db3b1318bb05af5c" providerId="LiveId" clId="{9EADEFD2-90C7-4E1B-9348-5DDFD55018D6}" dt="2024-03-13T18:53:25.799" v="2640" actId="26606"/>
          <ac:spMkLst>
            <pc:docMk/>
            <pc:sldMk cId="3098771394" sldId="261"/>
            <ac:spMk id="44" creationId="{975D1CFA-2CDB-4B64-BD9F-85744E8DA12F}"/>
          </ac:spMkLst>
        </pc:spChg>
        <pc:grpChg chg="add">
          <ac:chgData name="Isac Andrei" userId="db3b1318bb05af5c" providerId="LiveId" clId="{9EADEFD2-90C7-4E1B-9348-5DDFD55018D6}" dt="2024-03-13T18:53:25.799" v="2640" actId="26606"/>
          <ac:grpSpMkLst>
            <pc:docMk/>
            <pc:sldMk cId="3098771394" sldId="261"/>
            <ac:grpSpMk id="46" creationId="{25EE5136-01F1-466C-962D-BA9B4C6757AA}"/>
          </ac:grpSpMkLst>
        </pc:grpChg>
        <pc:picChg chg="add">
          <ac:chgData name="Isac Andrei" userId="db3b1318bb05af5c" providerId="LiveId" clId="{9EADEFD2-90C7-4E1B-9348-5DDFD55018D6}" dt="2024-03-13T18:53:25.799" v="2640" actId="26606"/>
          <ac:picMkLst>
            <pc:docMk/>
            <pc:sldMk cId="3098771394" sldId="261"/>
            <ac:picMk id="39" creationId="{92133162-2F8F-B118-7A3D-443C063E49CF}"/>
          </ac:picMkLst>
        </pc:picChg>
      </pc:sldChg>
      <pc:sldChg chg="addSp delSp modSp new mod setBg addAnim delAnim modAnim setClrOvrMap">
        <pc:chgData name="Isac Andrei" userId="db3b1318bb05af5c" providerId="LiveId" clId="{9EADEFD2-90C7-4E1B-9348-5DDFD55018D6}" dt="2024-03-13T07:43:34.630" v="2055" actId="26606"/>
        <pc:sldMkLst>
          <pc:docMk/>
          <pc:sldMk cId="2386920090" sldId="262"/>
        </pc:sldMkLst>
        <pc:spChg chg="mod">
          <ac:chgData name="Isac Andrei" userId="db3b1318bb05af5c" providerId="LiveId" clId="{9EADEFD2-90C7-4E1B-9348-5DDFD55018D6}" dt="2024-03-13T07:43:34.630" v="2055" actId="26606"/>
          <ac:spMkLst>
            <pc:docMk/>
            <pc:sldMk cId="2386920090" sldId="262"/>
            <ac:spMk id="2" creationId="{80156C42-6ECD-21DC-0290-022138489C25}"/>
          </ac:spMkLst>
        </pc:spChg>
        <pc:spChg chg="del mod">
          <ac:chgData name="Isac Andrei" userId="db3b1318bb05af5c" providerId="LiveId" clId="{9EADEFD2-90C7-4E1B-9348-5DDFD55018D6}" dt="2024-03-13T07:37:47.027" v="2021" actId="478"/>
          <ac:spMkLst>
            <pc:docMk/>
            <pc:sldMk cId="2386920090" sldId="262"/>
            <ac:spMk id="3" creationId="{9379BED5-7228-DC92-2EC5-CFE150EB394C}"/>
          </ac:spMkLst>
        </pc:spChg>
        <pc:spChg chg="add del">
          <ac:chgData name="Isac Andrei" userId="db3b1318bb05af5c" providerId="LiveId" clId="{9EADEFD2-90C7-4E1B-9348-5DDFD55018D6}" dt="2024-03-13T07:43:30.843" v="2052" actId="26606"/>
          <ac:spMkLst>
            <pc:docMk/>
            <pc:sldMk cId="2386920090" sldId="262"/>
            <ac:spMk id="7" creationId="{6CCA5F87-1D1E-45CB-8D83-FC7EEFAD9935}"/>
          </ac:spMkLst>
        </pc:spChg>
        <pc:spChg chg="add del">
          <ac:chgData name="Isac Andrei" userId="db3b1318bb05af5c" providerId="LiveId" clId="{9EADEFD2-90C7-4E1B-9348-5DDFD55018D6}" dt="2024-03-13T07:38:21.993" v="2024" actId="26606"/>
          <ac:spMkLst>
            <pc:docMk/>
            <pc:sldMk cId="2386920090" sldId="262"/>
            <ac:spMk id="10" creationId="{71B2258F-86CA-4D4D-8270-BC05FCDEBFB3}"/>
          </ac:spMkLst>
        </pc:spChg>
        <pc:spChg chg="add del">
          <ac:chgData name="Isac Andrei" userId="db3b1318bb05af5c" providerId="LiveId" clId="{9EADEFD2-90C7-4E1B-9348-5DDFD55018D6}" dt="2024-03-13T07:43:30.843" v="2052" actId="26606"/>
          <ac:spMkLst>
            <pc:docMk/>
            <pc:sldMk cId="2386920090" sldId="262"/>
            <ac:spMk id="12" creationId="{7CCFC2C6-6238-4A2F-93DE-2ADF74AF635E}"/>
          </ac:spMkLst>
        </pc:spChg>
        <pc:spChg chg="add del">
          <ac:chgData name="Isac Andrei" userId="db3b1318bb05af5c" providerId="LiveId" clId="{9EADEFD2-90C7-4E1B-9348-5DDFD55018D6}" dt="2024-03-13T07:43:30.843" v="2052" actId="26606"/>
          <ac:spMkLst>
            <pc:docMk/>
            <pc:sldMk cId="2386920090" sldId="262"/>
            <ac:spMk id="14" creationId="{AF2F604E-43BE-4DC3-B983-E071523364F8}"/>
          </ac:spMkLst>
        </pc:spChg>
        <pc:spChg chg="add del">
          <ac:chgData name="Isac Andrei" userId="db3b1318bb05af5c" providerId="LiveId" clId="{9EADEFD2-90C7-4E1B-9348-5DDFD55018D6}" dt="2024-03-13T07:43:30.843" v="2052" actId="26606"/>
          <ac:spMkLst>
            <pc:docMk/>
            <pc:sldMk cId="2386920090" sldId="262"/>
            <ac:spMk id="16" creationId="{08C9B587-E65E-4B52-B37C-ABEBB6E87928}"/>
          </ac:spMkLst>
        </pc:spChg>
        <pc:spChg chg="add del">
          <ac:chgData name="Isac Andrei" userId="db3b1318bb05af5c" providerId="LiveId" clId="{9EADEFD2-90C7-4E1B-9348-5DDFD55018D6}" dt="2024-03-13T07:43:34.526" v="2054" actId="26606"/>
          <ac:spMkLst>
            <pc:docMk/>
            <pc:sldMk cId="2386920090" sldId="262"/>
            <ac:spMk id="18" creationId="{9203DE33-2CD4-4CA8-9AF3-37C3B65133B0}"/>
          </ac:spMkLst>
        </pc:spChg>
        <pc:spChg chg="add del">
          <ac:chgData name="Isac Andrei" userId="db3b1318bb05af5c" providerId="LiveId" clId="{9EADEFD2-90C7-4E1B-9348-5DDFD55018D6}" dt="2024-03-13T07:43:34.526" v="2054" actId="26606"/>
          <ac:spMkLst>
            <pc:docMk/>
            <pc:sldMk cId="2386920090" sldId="262"/>
            <ac:spMk id="19" creationId="{0AF57B88-1D4C-41FA-A761-EC1DD10C35CB}"/>
          </ac:spMkLst>
        </pc:spChg>
        <pc:spChg chg="add del">
          <ac:chgData name="Isac Andrei" userId="db3b1318bb05af5c" providerId="LiveId" clId="{9EADEFD2-90C7-4E1B-9348-5DDFD55018D6}" dt="2024-03-13T07:43:34.526" v="2054" actId="26606"/>
          <ac:spMkLst>
            <pc:docMk/>
            <pc:sldMk cId="2386920090" sldId="262"/>
            <ac:spMk id="20" creationId="{D2548F45-5164-4ABB-8212-7F293FDED8D4}"/>
          </ac:spMkLst>
        </pc:spChg>
        <pc:spChg chg="add del">
          <ac:chgData name="Isac Andrei" userId="db3b1318bb05af5c" providerId="LiveId" clId="{9EADEFD2-90C7-4E1B-9348-5DDFD55018D6}" dt="2024-03-13T07:43:34.526" v="2054" actId="26606"/>
          <ac:spMkLst>
            <pc:docMk/>
            <pc:sldMk cId="2386920090" sldId="262"/>
            <ac:spMk id="21" creationId="{5E81CCFB-7BEF-4186-86FB-D09450B4D02D}"/>
          </ac:spMkLst>
        </pc:spChg>
        <pc:spChg chg="add">
          <ac:chgData name="Isac Andrei" userId="db3b1318bb05af5c" providerId="LiveId" clId="{9EADEFD2-90C7-4E1B-9348-5DDFD55018D6}" dt="2024-03-13T07:43:34.630" v="2055" actId="26606"/>
          <ac:spMkLst>
            <pc:docMk/>
            <pc:sldMk cId="2386920090" sldId="262"/>
            <ac:spMk id="23" creationId="{A8384FB5-9ADC-4DDC-881B-597D56F5B15D}"/>
          </ac:spMkLst>
        </pc:spChg>
        <pc:spChg chg="add">
          <ac:chgData name="Isac Andrei" userId="db3b1318bb05af5c" providerId="LiveId" clId="{9EADEFD2-90C7-4E1B-9348-5DDFD55018D6}" dt="2024-03-13T07:43:34.630" v="2055" actId="26606"/>
          <ac:spMkLst>
            <pc:docMk/>
            <pc:sldMk cId="2386920090" sldId="262"/>
            <ac:spMk id="24" creationId="{91E5A9A7-95C6-4F4F-B00E-C82E07FE62EF}"/>
          </ac:spMkLst>
        </pc:spChg>
        <pc:spChg chg="add">
          <ac:chgData name="Isac Andrei" userId="db3b1318bb05af5c" providerId="LiveId" clId="{9EADEFD2-90C7-4E1B-9348-5DDFD55018D6}" dt="2024-03-13T07:43:34.630" v="2055" actId="26606"/>
          <ac:spMkLst>
            <pc:docMk/>
            <pc:sldMk cId="2386920090" sldId="262"/>
            <ac:spMk id="25" creationId="{D07DD2DE-F619-49DD-B5E7-03A290FF4ED1}"/>
          </ac:spMkLst>
        </pc:spChg>
        <pc:spChg chg="add">
          <ac:chgData name="Isac Andrei" userId="db3b1318bb05af5c" providerId="LiveId" clId="{9EADEFD2-90C7-4E1B-9348-5DDFD55018D6}" dt="2024-03-13T07:43:34.630" v="2055" actId="26606"/>
          <ac:spMkLst>
            <pc:docMk/>
            <pc:sldMk cId="2386920090" sldId="262"/>
            <ac:spMk id="26" creationId="{85149191-5F60-4A28-AAFF-039F96B0F3EC}"/>
          </ac:spMkLst>
        </pc:spChg>
        <pc:spChg chg="add">
          <ac:chgData name="Isac Andrei" userId="db3b1318bb05af5c" providerId="LiveId" clId="{9EADEFD2-90C7-4E1B-9348-5DDFD55018D6}" dt="2024-03-13T07:43:34.630" v="2055" actId="26606"/>
          <ac:spMkLst>
            <pc:docMk/>
            <pc:sldMk cId="2386920090" sldId="262"/>
            <ac:spMk id="27" creationId="{F8260ED5-17F7-4158-B241-D51DD4CF1B7E}"/>
          </ac:spMkLst>
        </pc:spChg>
        <pc:picChg chg="add mod ord">
          <ac:chgData name="Isac Andrei" userId="db3b1318bb05af5c" providerId="LiveId" clId="{9EADEFD2-90C7-4E1B-9348-5DDFD55018D6}" dt="2024-03-13T07:43:34.630" v="2055" actId="26606"/>
          <ac:picMkLst>
            <pc:docMk/>
            <pc:sldMk cId="2386920090" sldId="262"/>
            <ac:picMk id="5" creationId="{D26E54D4-EFAA-A4CB-EC2F-FFF8D26E49A4}"/>
          </ac:picMkLst>
        </pc:picChg>
      </pc:sldChg>
      <pc:sldChg chg="addSp modSp new mod setBg">
        <pc:chgData name="Isac Andrei" userId="db3b1318bb05af5c" providerId="LiveId" clId="{9EADEFD2-90C7-4E1B-9348-5DDFD55018D6}" dt="2024-03-13T18:21:21.310" v="2232" actId="26606"/>
        <pc:sldMkLst>
          <pc:docMk/>
          <pc:sldMk cId="4177165263" sldId="263"/>
        </pc:sldMkLst>
        <pc:spChg chg="mod">
          <ac:chgData name="Isac Andrei" userId="db3b1318bb05af5c" providerId="LiveId" clId="{9EADEFD2-90C7-4E1B-9348-5DDFD55018D6}" dt="2024-03-13T18:21:21.310" v="2232" actId="26606"/>
          <ac:spMkLst>
            <pc:docMk/>
            <pc:sldMk cId="4177165263" sldId="263"/>
            <ac:spMk id="2" creationId="{632B52B8-C717-F6FB-AC33-83B875D98C9F}"/>
          </ac:spMkLst>
        </pc:spChg>
        <pc:spChg chg="mod">
          <ac:chgData name="Isac Andrei" userId="db3b1318bb05af5c" providerId="LiveId" clId="{9EADEFD2-90C7-4E1B-9348-5DDFD55018D6}" dt="2024-03-13T18:21:21.310" v="2232" actId="26606"/>
          <ac:spMkLst>
            <pc:docMk/>
            <pc:sldMk cId="4177165263" sldId="263"/>
            <ac:spMk id="3" creationId="{FC44E014-0933-734C-54CB-D3A42ABF41F5}"/>
          </ac:spMkLst>
        </pc:spChg>
        <pc:spChg chg="add">
          <ac:chgData name="Isac Andrei" userId="db3b1318bb05af5c" providerId="LiveId" clId="{9EADEFD2-90C7-4E1B-9348-5DDFD55018D6}" dt="2024-03-13T18:21:21.310" v="2232" actId="26606"/>
          <ac:spMkLst>
            <pc:docMk/>
            <pc:sldMk cId="4177165263" sldId="263"/>
            <ac:spMk id="10" creationId="{69D47016-023F-44BD-981C-50E7A10A6609}"/>
          </ac:spMkLst>
        </pc:spChg>
        <pc:spChg chg="add">
          <ac:chgData name="Isac Andrei" userId="db3b1318bb05af5c" providerId="LiveId" clId="{9EADEFD2-90C7-4E1B-9348-5DDFD55018D6}" dt="2024-03-13T18:21:21.310" v="2232" actId="26606"/>
          <ac:spMkLst>
            <pc:docMk/>
            <pc:sldMk cId="4177165263" sldId="263"/>
            <ac:spMk id="12" creationId="{6D8B37B0-0682-433E-BC8D-498C04ABD9A7}"/>
          </ac:spMkLst>
        </pc:spChg>
        <pc:graphicFrameChg chg="add mod modGraphic">
          <ac:chgData name="Isac Andrei" userId="db3b1318bb05af5c" providerId="LiveId" clId="{9EADEFD2-90C7-4E1B-9348-5DDFD55018D6}" dt="2024-03-13T18:21:21.310" v="2232" actId="26606"/>
          <ac:graphicFrameMkLst>
            <pc:docMk/>
            <pc:sldMk cId="4177165263" sldId="263"/>
            <ac:graphicFrameMk id="4" creationId="{C5851373-D0BC-645E-5002-BBAE6778C8EA}"/>
          </ac:graphicFrameMkLst>
        </pc:graphicFrameChg>
        <pc:picChg chg="add mod">
          <ac:chgData name="Isac Andrei" userId="db3b1318bb05af5c" providerId="LiveId" clId="{9EADEFD2-90C7-4E1B-9348-5DDFD55018D6}" dt="2024-03-13T18:21:21.310" v="2232" actId="26606"/>
          <ac:picMkLst>
            <pc:docMk/>
            <pc:sldMk cId="4177165263" sldId="263"/>
            <ac:picMk id="5" creationId="{C643001E-90A0-48BD-1C9F-8B278405AADF}"/>
          </ac:picMkLst>
        </pc:picChg>
      </pc:sldChg>
      <pc:sldChg chg="addSp delSp modSp new mod ord setBg">
        <pc:chgData name="Isac Andrei" userId="db3b1318bb05af5c" providerId="LiveId" clId="{9EADEFD2-90C7-4E1B-9348-5DDFD55018D6}" dt="2024-03-13T18:35:19.243" v="2495" actId="255"/>
        <pc:sldMkLst>
          <pc:docMk/>
          <pc:sldMk cId="2720795772" sldId="264"/>
        </pc:sldMkLst>
        <pc:spChg chg="mod">
          <ac:chgData name="Isac Andrei" userId="db3b1318bb05af5c" providerId="LiveId" clId="{9EADEFD2-90C7-4E1B-9348-5DDFD55018D6}" dt="2024-03-13T18:34:53.500" v="2490" actId="26606"/>
          <ac:spMkLst>
            <pc:docMk/>
            <pc:sldMk cId="2720795772" sldId="264"/>
            <ac:spMk id="2" creationId="{53CACA4C-55A6-7C5F-9E10-2B4029536C47}"/>
          </ac:spMkLst>
        </pc:spChg>
        <pc:spChg chg="mod ord">
          <ac:chgData name="Isac Andrei" userId="db3b1318bb05af5c" providerId="LiveId" clId="{9EADEFD2-90C7-4E1B-9348-5DDFD55018D6}" dt="2024-03-13T18:34:53.500" v="2490" actId="26606"/>
          <ac:spMkLst>
            <pc:docMk/>
            <pc:sldMk cId="2720795772" sldId="264"/>
            <ac:spMk id="3" creationId="{148639D3-D62E-BC07-C9C4-0EC801E67503}"/>
          </ac:spMkLst>
        </pc:spChg>
        <pc:spChg chg="add mod">
          <ac:chgData name="Isac Andrei" userId="db3b1318bb05af5c" providerId="LiveId" clId="{9EADEFD2-90C7-4E1B-9348-5DDFD55018D6}" dt="2024-03-13T18:34:53.500" v="2490" actId="26606"/>
          <ac:spMkLst>
            <pc:docMk/>
            <pc:sldMk cId="2720795772" sldId="264"/>
            <ac:spMk id="4" creationId="{C03072C7-E632-C38C-C564-0DECA5026A1F}"/>
          </ac:spMkLst>
        </pc:spChg>
        <pc:spChg chg="add mod">
          <ac:chgData name="Isac Andrei" userId="db3b1318bb05af5c" providerId="LiveId" clId="{9EADEFD2-90C7-4E1B-9348-5DDFD55018D6}" dt="2024-03-13T18:35:19.243" v="2495" actId="255"/>
          <ac:spMkLst>
            <pc:docMk/>
            <pc:sldMk cId="2720795772" sldId="264"/>
            <ac:spMk id="5" creationId="{3F27F4D1-DF09-E51C-5687-37E923CB5A06}"/>
          </ac:spMkLst>
        </pc:spChg>
        <pc:spChg chg="add del mod">
          <ac:chgData name="Isac Andrei" userId="db3b1318bb05af5c" providerId="LiveId" clId="{9EADEFD2-90C7-4E1B-9348-5DDFD55018D6}" dt="2024-03-13T18:31:03.970" v="2385"/>
          <ac:spMkLst>
            <pc:docMk/>
            <pc:sldMk cId="2720795772" sldId="264"/>
            <ac:spMk id="6" creationId="{42D3E9CF-6020-C353-1B3A-F57241094CE4}"/>
          </ac:spMkLst>
        </pc:spChg>
        <pc:spChg chg="add mod">
          <ac:chgData name="Isac Andrei" userId="db3b1318bb05af5c" providerId="LiveId" clId="{9EADEFD2-90C7-4E1B-9348-5DDFD55018D6}" dt="2024-03-13T18:35:10.415" v="2494" actId="1076"/>
          <ac:spMkLst>
            <pc:docMk/>
            <pc:sldMk cId="2720795772" sldId="264"/>
            <ac:spMk id="7" creationId="{5EAEA08A-C75B-8D79-D64A-3F33DF525AC8}"/>
          </ac:spMkLst>
        </pc:spChg>
        <pc:spChg chg="add">
          <ac:chgData name="Isac Andrei" userId="db3b1318bb05af5c" providerId="LiveId" clId="{9EADEFD2-90C7-4E1B-9348-5DDFD55018D6}" dt="2024-03-13T18:34:53.500" v="2490" actId="26606"/>
          <ac:spMkLst>
            <pc:docMk/>
            <pc:sldMk cId="2720795772" sldId="264"/>
            <ac:spMk id="12" creationId="{C05CBC3C-2E5A-4839-8B9B-2E5A6ADF0F58}"/>
          </ac:spMkLst>
        </pc:spChg>
        <pc:spChg chg="add">
          <ac:chgData name="Isac Andrei" userId="db3b1318bb05af5c" providerId="LiveId" clId="{9EADEFD2-90C7-4E1B-9348-5DDFD55018D6}" dt="2024-03-13T18:34:53.500" v="2490" actId="26606"/>
          <ac:spMkLst>
            <pc:docMk/>
            <pc:sldMk cId="2720795772" sldId="264"/>
            <ac:spMk id="14" creationId="{DB5B423A-57CC-4C58-AA26-8E2E862B03A0}"/>
          </ac:spMkLst>
        </pc:spChg>
      </pc:sldChg>
      <pc:sldChg chg="addSp delSp modSp new mod setBg">
        <pc:chgData name="Isac Andrei" userId="db3b1318bb05af5c" providerId="LiveId" clId="{9EADEFD2-90C7-4E1B-9348-5DDFD55018D6}" dt="2024-03-13T18:34:44.763" v="2489" actId="26606"/>
        <pc:sldMkLst>
          <pc:docMk/>
          <pc:sldMk cId="1890121885" sldId="265"/>
        </pc:sldMkLst>
        <pc:spChg chg="mod">
          <ac:chgData name="Isac Andrei" userId="db3b1318bb05af5c" providerId="LiveId" clId="{9EADEFD2-90C7-4E1B-9348-5DDFD55018D6}" dt="2024-03-13T18:34:44.763" v="2489" actId="26606"/>
          <ac:spMkLst>
            <pc:docMk/>
            <pc:sldMk cId="1890121885" sldId="265"/>
            <ac:spMk id="2" creationId="{EB2D1A3B-B757-8282-C186-8B2966A6C954}"/>
          </ac:spMkLst>
        </pc:spChg>
        <pc:spChg chg="del mod">
          <ac:chgData name="Isac Andrei" userId="db3b1318bb05af5c" providerId="LiveId" clId="{9EADEFD2-90C7-4E1B-9348-5DDFD55018D6}" dt="2024-03-13T18:34:08.022" v="2487" actId="478"/>
          <ac:spMkLst>
            <pc:docMk/>
            <pc:sldMk cId="1890121885" sldId="265"/>
            <ac:spMk id="3" creationId="{D1802347-B0B6-9A69-E8CB-8F2C2E1829F8}"/>
          </ac:spMkLst>
        </pc:spChg>
        <pc:spChg chg="add">
          <ac:chgData name="Isac Andrei" userId="db3b1318bb05af5c" providerId="LiveId" clId="{9EADEFD2-90C7-4E1B-9348-5DDFD55018D6}" dt="2024-03-13T18:34:44.763" v="2489" actId="26606"/>
          <ac:spMkLst>
            <pc:docMk/>
            <pc:sldMk cId="1890121885" sldId="265"/>
            <ac:spMk id="7" creationId="{577D6B2E-37A3-429E-A37C-F30ED6487282}"/>
          </ac:spMkLst>
        </pc:spChg>
        <pc:spChg chg="add">
          <ac:chgData name="Isac Andrei" userId="db3b1318bb05af5c" providerId="LiveId" clId="{9EADEFD2-90C7-4E1B-9348-5DDFD55018D6}" dt="2024-03-13T18:34:44.763" v="2489" actId="26606"/>
          <ac:spMkLst>
            <pc:docMk/>
            <pc:sldMk cId="1890121885" sldId="265"/>
            <ac:spMk id="9" creationId="{5CEAD642-85CF-4750-8432-7C80C901F001}"/>
          </ac:spMkLst>
        </pc:spChg>
        <pc:spChg chg="add">
          <ac:chgData name="Isac Andrei" userId="db3b1318bb05af5c" providerId="LiveId" clId="{9EADEFD2-90C7-4E1B-9348-5DDFD55018D6}" dt="2024-03-13T18:34:44.763" v="2489" actId="26606"/>
          <ac:spMkLst>
            <pc:docMk/>
            <pc:sldMk cId="1890121885" sldId="265"/>
            <ac:spMk id="11" creationId="{FA33EEAE-15D5-4119-8C1E-89D943F911EF}"/>
          </ac:spMkLst>
        </pc:spChg>
        <pc:spChg chg="add">
          <ac:chgData name="Isac Andrei" userId="db3b1318bb05af5c" providerId="LiveId" clId="{9EADEFD2-90C7-4E1B-9348-5DDFD55018D6}" dt="2024-03-13T18:34:44.763" v="2489" actId="26606"/>
          <ac:spMkLst>
            <pc:docMk/>
            <pc:sldMk cId="1890121885" sldId="265"/>
            <ac:spMk id="13" creationId="{730D8B3B-9B80-4025-B934-26DC7D7CD231}"/>
          </ac:spMkLst>
        </pc:spChg>
        <pc:spChg chg="add">
          <ac:chgData name="Isac Andrei" userId="db3b1318bb05af5c" providerId="LiveId" clId="{9EADEFD2-90C7-4E1B-9348-5DDFD55018D6}" dt="2024-03-13T18:34:44.763" v="2489" actId="26606"/>
          <ac:spMkLst>
            <pc:docMk/>
            <pc:sldMk cId="1890121885" sldId="265"/>
            <ac:spMk id="15" creationId="{1064D5D5-227B-4F66-9AEA-46F570E793BD}"/>
          </ac:spMkLst>
        </pc:spChg>
        <pc:spChg chg="add">
          <ac:chgData name="Isac Andrei" userId="db3b1318bb05af5c" providerId="LiveId" clId="{9EADEFD2-90C7-4E1B-9348-5DDFD55018D6}" dt="2024-03-13T18:34:44.763" v="2489" actId="26606"/>
          <ac:spMkLst>
            <pc:docMk/>
            <pc:sldMk cId="1890121885" sldId="265"/>
            <ac:spMk id="17" creationId="{646B67A4-D328-4747-A82B-65E84FA46368}"/>
          </ac:spMkLst>
        </pc:spChg>
        <pc:spChg chg="add">
          <ac:chgData name="Isac Andrei" userId="db3b1318bb05af5c" providerId="LiveId" clId="{9EADEFD2-90C7-4E1B-9348-5DDFD55018D6}" dt="2024-03-13T18:34:44.763" v="2489" actId="26606"/>
          <ac:spMkLst>
            <pc:docMk/>
            <pc:sldMk cId="1890121885" sldId="265"/>
            <ac:spMk id="19" creationId="{B5A1B09C-1565-46F8-B70F-621C5EB48A09}"/>
          </ac:spMkLst>
        </pc:spChg>
        <pc:spChg chg="add">
          <ac:chgData name="Isac Andrei" userId="db3b1318bb05af5c" providerId="LiveId" clId="{9EADEFD2-90C7-4E1B-9348-5DDFD55018D6}" dt="2024-03-13T18:34:44.763" v="2489" actId="26606"/>
          <ac:spMkLst>
            <pc:docMk/>
            <pc:sldMk cId="1890121885" sldId="265"/>
            <ac:spMk id="21" creationId="{8C516CC8-80AC-446C-A56E-9F54B7210402}"/>
          </ac:spMkLst>
        </pc:spChg>
      </pc:sldChg>
      <pc:sldChg chg="addSp delSp modSp new mod ord setBg">
        <pc:chgData name="Isac Andrei" userId="db3b1318bb05af5c" providerId="LiveId" clId="{9EADEFD2-90C7-4E1B-9348-5DDFD55018D6}" dt="2024-03-13T07:43:12.927" v="2050" actId="26606"/>
        <pc:sldMkLst>
          <pc:docMk/>
          <pc:sldMk cId="3536005802" sldId="266"/>
        </pc:sldMkLst>
        <pc:spChg chg="mod">
          <ac:chgData name="Isac Andrei" userId="db3b1318bb05af5c" providerId="LiveId" clId="{9EADEFD2-90C7-4E1B-9348-5DDFD55018D6}" dt="2024-03-13T07:43:12.927" v="2050" actId="26606"/>
          <ac:spMkLst>
            <pc:docMk/>
            <pc:sldMk cId="3536005802" sldId="266"/>
            <ac:spMk id="2" creationId="{AC9CA489-D916-1BFA-ADE4-258E8772F92F}"/>
          </ac:spMkLst>
        </pc:spChg>
        <pc:spChg chg="del">
          <ac:chgData name="Isac Andrei" userId="db3b1318bb05af5c" providerId="LiveId" clId="{9EADEFD2-90C7-4E1B-9348-5DDFD55018D6}" dt="2024-03-13T07:43:09.586" v="2049" actId="22"/>
          <ac:spMkLst>
            <pc:docMk/>
            <pc:sldMk cId="3536005802" sldId="266"/>
            <ac:spMk id="3" creationId="{1759A364-6805-46EC-306A-62B8AAA2C39D}"/>
          </ac:spMkLst>
        </pc:spChg>
        <pc:spChg chg="add">
          <ac:chgData name="Isac Andrei" userId="db3b1318bb05af5c" providerId="LiveId" clId="{9EADEFD2-90C7-4E1B-9348-5DDFD55018D6}" dt="2024-03-13T07:43:12.927" v="2050" actId="26606"/>
          <ac:spMkLst>
            <pc:docMk/>
            <pc:sldMk cId="3536005802" sldId="266"/>
            <ac:spMk id="10" creationId="{A8384FB5-9ADC-4DDC-881B-597D56F5B15D}"/>
          </ac:spMkLst>
        </pc:spChg>
        <pc:spChg chg="add">
          <ac:chgData name="Isac Andrei" userId="db3b1318bb05af5c" providerId="LiveId" clId="{9EADEFD2-90C7-4E1B-9348-5DDFD55018D6}" dt="2024-03-13T07:43:12.927" v="2050" actId="26606"/>
          <ac:spMkLst>
            <pc:docMk/>
            <pc:sldMk cId="3536005802" sldId="266"/>
            <ac:spMk id="12" creationId="{91E5A9A7-95C6-4F4F-B00E-C82E07FE62EF}"/>
          </ac:spMkLst>
        </pc:spChg>
        <pc:spChg chg="add">
          <ac:chgData name="Isac Andrei" userId="db3b1318bb05af5c" providerId="LiveId" clId="{9EADEFD2-90C7-4E1B-9348-5DDFD55018D6}" dt="2024-03-13T07:43:12.927" v="2050" actId="26606"/>
          <ac:spMkLst>
            <pc:docMk/>
            <pc:sldMk cId="3536005802" sldId="266"/>
            <ac:spMk id="14" creationId="{D07DD2DE-F619-49DD-B5E7-03A290FF4ED1}"/>
          </ac:spMkLst>
        </pc:spChg>
        <pc:spChg chg="add">
          <ac:chgData name="Isac Andrei" userId="db3b1318bb05af5c" providerId="LiveId" clId="{9EADEFD2-90C7-4E1B-9348-5DDFD55018D6}" dt="2024-03-13T07:43:12.927" v="2050" actId="26606"/>
          <ac:spMkLst>
            <pc:docMk/>
            <pc:sldMk cId="3536005802" sldId="266"/>
            <ac:spMk id="16" creationId="{85149191-5F60-4A28-AAFF-039F96B0F3EC}"/>
          </ac:spMkLst>
        </pc:spChg>
        <pc:spChg chg="add">
          <ac:chgData name="Isac Andrei" userId="db3b1318bb05af5c" providerId="LiveId" clId="{9EADEFD2-90C7-4E1B-9348-5DDFD55018D6}" dt="2024-03-13T07:43:12.927" v="2050" actId="26606"/>
          <ac:spMkLst>
            <pc:docMk/>
            <pc:sldMk cId="3536005802" sldId="266"/>
            <ac:spMk id="18" creationId="{F8260ED5-17F7-4158-B241-D51DD4CF1B7E}"/>
          </ac:spMkLst>
        </pc:spChg>
        <pc:picChg chg="add mod ord">
          <ac:chgData name="Isac Andrei" userId="db3b1318bb05af5c" providerId="LiveId" clId="{9EADEFD2-90C7-4E1B-9348-5DDFD55018D6}" dt="2024-03-13T07:43:12.927" v="2050" actId="26606"/>
          <ac:picMkLst>
            <pc:docMk/>
            <pc:sldMk cId="3536005802" sldId="266"/>
            <ac:picMk id="5" creationId="{06FBB697-E0EB-161D-5998-FB6135588C6A}"/>
          </ac:picMkLst>
        </pc:picChg>
      </pc:sldChg>
      <pc:sldChg chg="addSp delSp modSp new mod setBg addAnim">
        <pc:chgData name="Isac Andrei" userId="db3b1318bb05af5c" providerId="LiveId" clId="{9EADEFD2-90C7-4E1B-9348-5DDFD55018D6}" dt="2024-03-13T18:50:52.787" v="2589" actId="14100"/>
        <pc:sldMkLst>
          <pc:docMk/>
          <pc:sldMk cId="2381471598" sldId="267"/>
        </pc:sldMkLst>
        <pc:spChg chg="mod">
          <ac:chgData name="Isac Andrei" userId="db3b1318bb05af5c" providerId="LiveId" clId="{9EADEFD2-90C7-4E1B-9348-5DDFD55018D6}" dt="2024-03-13T18:50:44.601" v="2587" actId="26606"/>
          <ac:spMkLst>
            <pc:docMk/>
            <pc:sldMk cId="2381471598" sldId="267"/>
            <ac:spMk id="2" creationId="{A71D1C1A-9A97-FF6E-ED66-AE0D661F10FF}"/>
          </ac:spMkLst>
        </pc:spChg>
        <pc:spChg chg="del">
          <ac:chgData name="Isac Andrei" userId="db3b1318bb05af5c" providerId="LiveId" clId="{9EADEFD2-90C7-4E1B-9348-5DDFD55018D6}" dt="2024-03-13T07:48:53.491" v="2082"/>
          <ac:spMkLst>
            <pc:docMk/>
            <pc:sldMk cId="2381471598" sldId="267"/>
            <ac:spMk id="3" creationId="{FEF62EF8-0B00-A9DD-F26B-44B576669B11}"/>
          </ac:spMkLst>
        </pc:spChg>
        <pc:spChg chg="add mod">
          <ac:chgData name="Isac Andrei" userId="db3b1318bb05af5c" providerId="LiveId" clId="{9EADEFD2-90C7-4E1B-9348-5DDFD55018D6}" dt="2024-03-13T18:50:52.787" v="2589" actId="14100"/>
          <ac:spMkLst>
            <pc:docMk/>
            <pc:sldMk cId="2381471598" sldId="267"/>
            <ac:spMk id="5" creationId="{30DC9D66-49A6-4FD0-0795-01BF7EA8F952}"/>
          </ac:spMkLst>
        </pc:spChg>
        <pc:spChg chg="add del">
          <ac:chgData name="Isac Andrei" userId="db3b1318bb05af5c" providerId="LiveId" clId="{9EADEFD2-90C7-4E1B-9348-5DDFD55018D6}" dt="2024-03-13T18:50:44.601" v="2587" actId="26606"/>
          <ac:spMkLst>
            <pc:docMk/>
            <pc:sldMk cId="2381471598" sldId="267"/>
            <ac:spMk id="9" creationId="{D4771268-CB57-404A-9271-370EB28F6090}"/>
          </ac:spMkLst>
        </pc:spChg>
        <pc:spChg chg="add">
          <ac:chgData name="Isac Andrei" userId="db3b1318bb05af5c" providerId="LiveId" clId="{9EADEFD2-90C7-4E1B-9348-5DDFD55018D6}" dt="2024-03-13T18:50:44.601" v="2587" actId="26606"/>
          <ac:spMkLst>
            <pc:docMk/>
            <pc:sldMk cId="2381471598" sldId="267"/>
            <ac:spMk id="15" creationId="{F13C74B1-5B17-4795-BED0-7140497B445A}"/>
          </ac:spMkLst>
        </pc:spChg>
        <pc:spChg chg="add">
          <ac:chgData name="Isac Andrei" userId="db3b1318bb05af5c" providerId="LiveId" clId="{9EADEFD2-90C7-4E1B-9348-5DDFD55018D6}" dt="2024-03-13T18:50:44.601" v="2587" actId="26606"/>
          <ac:spMkLst>
            <pc:docMk/>
            <pc:sldMk cId="2381471598" sldId="267"/>
            <ac:spMk id="17" creationId="{D4974D33-8DC5-464E-8C6D-BE58F0669C17}"/>
          </ac:spMkLst>
        </pc:spChg>
        <pc:graphicFrameChg chg="add del mod modGraphic">
          <ac:chgData name="Isac Andrei" userId="db3b1318bb05af5c" providerId="LiveId" clId="{9EADEFD2-90C7-4E1B-9348-5DDFD55018D6}" dt="2024-03-13T18:49:03.690" v="2582" actId="478"/>
          <ac:graphicFrameMkLst>
            <pc:docMk/>
            <pc:sldMk cId="2381471598" sldId="267"/>
            <ac:graphicFrameMk id="4" creationId="{5173A738-CEAC-9B29-B219-592715ADE15A}"/>
          </ac:graphicFrameMkLst>
        </pc:graphicFrameChg>
        <pc:picChg chg="add">
          <ac:chgData name="Isac Andrei" userId="db3b1318bb05af5c" providerId="LiveId" clId="{9EADEFD2-90C7-4E1B-9348-5DDFD55018D6}" dt="2024-03-13T18:50:44.601" v="2587" actId="26606"/>
          <ac:picMkLst>
            <pc:docMk/>
            <pc:sldMk cId="2381471598" sldId="267"/>
            <ac:picMk id="11" creationId="{D797518B-687C-BB56-5860-2C68B26E3F32}"/>
          </ac:picMkLst>
        </pc:picChg>
      </pc:sldChg>
    </pc:docChg>
  </pc:docChgLst>
</pc:chgInfo>
</file>

<file path=ppt/media/image1.jpeg>
</file>

<file path=ppt/media/image10.png>
</file>

<file path=ppt/media/image11.svg>
</file>

<file path=ppt/media/image12.png>
</file>

<file path=ppt/media/image13.png>
</file>

<file path=ppt/media/image14.png>
</file>

<file path=ppt/media/image15.jpeg>
</file>

<file path=ppt/media/image2.jpeg>
</file>

<file path=ppt/media/image3.png>
</file>

<file path=ppt/media/image4.jpeg>
</file>

<file path=ppt/media/image5.jpg>
</file>

<file path=ppt/media/image6.jpeg>
</file>

<file path=ppt/media/image7.jpe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74D1C-80CC-4AAA-5C38-F74A367917F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6A11F74-3873-4235-AA20-981A2F015E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B319173-2B27-E56C-A7CF-0B4539E71D4A}"/>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5" name="Footer Placeholder 4">
            <a:extLst>
              <a:ext uri="{FF2B5EF4-FFF2-40B4-BE49-F238E27FC236}">
                <a16:creationId xmlns:a16="http://schemas.microsoft.com/office/drawing/2014/main" id="{285FF0B7-A331-1268-FA23-F996BFCDAD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1776CA-39FA-E05D-AA4B-ED6D34D88F09}"/>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4239275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4C164-944A-9072-3698-D775150853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C437C9-567A-7B7A-93D2-6BEBC44C56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A2FAB8-61F4-75BD-E6F9-1CABDC270D97}"/>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5" name="Footer Placeholder 4">
            <a:extLst>
              <a:ext uri="{FF2B5EF4-FFF2-40B4-BE49-F238E27FC236}">
                <a16:creationId xmlns:a16="http://schemas.microsoft.com/office/drawing/2014/main" id="{66F12043-96BE-AFE9-FB71-C519C1E872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0F03DC-8017-5798-9FC3-AA2ABBFD303E}"/>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1399127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F843C0C-1302-271A-31BA-26FC7DE7D2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7A80B4-EE6F-4603-3406-76B0D9A296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C795AD-EE03-11AF-19E3-0A73B4A366C5}"/>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5" name="Footer Placeholder 4">
            <a:extLst>
              <a:ext uri="{FF2B5EF4-FFF2-40B4-BE49-F238E27FC236}">
                <a16:creationId xmlns:a16="http://schemas.microsoft.com/office/drawing/2014/main" id="{B536DD61-9EAB-9B25-9243-A8E4D3CAA1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8DE54D-C4E8-EB48-B21F-FCEA3CF1C184}"/>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2058837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C3101-45BA-2251-7D5D-B0452A1482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6F99C8-BEF8-653D-44C4-3DBDE9B1FC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B76A42-4042-6437-9A2C-F5EB61E023D8}"/>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5" name="Footer Placeholder 4">
            <a:extLst>
              <a:ext uri="{FF2B5EF4-FFF2-40B4-BE49-F238E27FC236}">
                <a16:creationId xmlns:a16="http://schemas.microsoft.com/office/drawing/2014/main" id="{B003B7C0-D9A7-6E1C-4D30-7F8245E920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556802-483F-95FA-1DE2-F549F4570541}"/>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57478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517C3-C44B-A6DD-85FD-BD8CAF61B8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7705C2-7C33-7C11-B15A-00DC4429F0D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757F618-1631-0FCE-DC86-D8EA27CACBC2}"/>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5" name="Footer Placeholder 4">
            <a:extLst>
              <a:ext uri="{FF2B5EF4-FFF2-40B4-BE49-F238E27FC236}">
                <a16:creationId xmlns:a16="http://schemas.microsoft.com/office/drawing/2014/main" id="{0C6494A7-6429-5698-5491-32DC8EE5B5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AFCEF2-CBF4-B92F-0198-7E0D85E140F5}"/>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14612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CD484-A984-B38F-3AAA-4A9197AB36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00AD8C-A91B-C201-FA90-428E54F62A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209ABDD-B29C-69DC-009C-51D7B895AD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AE2EE20-3F7A-B88E-60AB-6901C2548E1C}"/>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6" name="Footer Placeholder 5">
            <a:extLst>
              <a:ext uri="{FF2B5EF4-FFF2-40B4-BE49-F238E27FC236}">
                <a16:creationId xmlns:a16="http://schemas.microsoft.com/office/drawing/2014/main" id="{8B6967C7-8DDD-C8DE-3E7D-6F48848587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4EEDD8-E4DE-04FB-9467-3F33A24E4B1A}"/>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1796649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AA4F3-5F27-EB20-6FE1-C23F1A1631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BC6118B-983A-2DC2-5CB7-E8D1FF58DC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E15677-5F2D-0930-BBF0-923458E05E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5D97F1-D075-E45B-451B-19818140A4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FA2FD4-168A-B3A3-44EB-F4C11264DE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3534D9-989C-97A5-E26F-F5086A6A74DC}"/>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8" name="Footer Placeholder 7">
            <a:extLst>
              <a:ext uri="{FF2B5EF4-FFF2-40B4-BE49-F238E27FC236}">
                <a16:creationId xmlns:a16="http://schemas.microsoft.com/office/drawing/2014/main" id="{07AF2EB7-3A43-DF27-A639-7E4B080FDC7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AD235B-F7E7-2AF7-18EC-F919C9B6FCFC}"/>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2150058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93002-5F47-8791-A7C6-D58492A6FDE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1D531F6-CBEA-912A-4C50-D5B9925ECCBF}"/>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4" name="Footer Placeholder 3">
            <a:extLst>
              <a:ext uri="{FF2B5EF4-FFF2-40B4-BE49-F238E27FC236}">
                <a16:creationId xmlns:a16="http://schemas.microsoft.com/office/drawing/2014/main" id="{BF65413D-FEC5-1F7C-DF0C-849F038467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FB38FB-8DF6-FBC0-39E0-EE0B6BB093A3}"/>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539362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93A8EB-3868-1BBD-79E3-BB42343D1A66}"/>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3" name="Footer Placeholder 2">
            <a:extLst>
              <a:ext uri="{FF2B5EF4-FFF2-40B4-BE49-F238E27FC236}">
                <a16:creationId xmlns:a16="http://schemas.microsoft.com/office/drawing/2014/main" id="{2E370776-066D-12C7-40F4-CCCCCA3B318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2F9B64-7DD8-AD64-3B13-9486A0B39660}"/>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4279648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55770-421C-4355-0F07-CF72D0EC5A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86CDA33-6357-8458-A361-374CA3B4F9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F0212C6-CC24-A039-344C-BEE0D6923A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4394BA-8C2C-B225-B151-C56D4F93286B}"/>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6" name="Footer Placeholder 5">
            <a:extLst>
              <a:ext uri="{FF2B5EF4-FFF2-40B4-BE49-F238E27FC236}">
                <a16:creationId xmlns:a16="http://schemas.microsoft.com/office/drawing/2014/main" id="{97D1F0BF-1FF7-150A-46F6-CFCB256120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09A0CE-8C83-726C-3D8E-EFEDC5F069E6}"/>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1480396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8BF36-8647-3308-996A-079669C19A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91C5CD9-CFE2-DD5C-EFB7-A2F3FAEE37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7E9336B-9395-2020-7C9A-4EF9D9CEBB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B9507D-47D3-DA4D-7BAE-198154D4F4E5}"/>
              </a:ext>
            </a:extLst>
          </p:cNvPr>
          <p:cNvSpPr>
            <a:spLocks noGrp="1"/>
          </p:cNvSpPr>
          <p:nvPr>
            <p:ph type="dt" sz="half" idx="10"/>
          </p:nvPr>
        </p:nvSpPr>
        <p:spPr/>
        <p:txBody>
          <a:bodyPr/>
          <a:lstStyle/>
          <a:p>
            <a:fld id="{8CB710A5-3C76-49F8-B3CA-62EFA08C240C}" type="datetimeFigureOut">
              <a:rPr lang="en-US" smtClean="0"/>
              <a:t>3/13/2024</a:t>
            </a:fld>
            <a:endParaRPr lang="en-US"/>
          </a:p>
        </p:txBody>
      </p:sp>
      <p:sp>
        <p:nvSpPr>
          <p:cNvPr id="6" name="Footer Placeholder 5">
            <a:extLst>
              <a:ext uri="{FF2B5EF4-FFF2-40B4-BE49-F238E27FC236}">
                <a16:creationId xmlns:a16="http://schemas.microsoft.com/office/drawing/2014/main" id="{90DBFD0F-CDFA-7266-1357-518F3D991E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773744-C109-9335-0F57-3A5917FF46AE}"/>
              </a:ext>
            </a:extLst>
          </p:cNvPr>
          <p:cNvSpPr>
            <a:spLocks noGrp="1"/>
          </p:cNvSpPr>
          <p:nvPr>
            <p:ph type="sldNum" sz="quarter" idx="12"/>
          </p:nvPr>
        </p:nvSpPr>
        <p:spPr/>
        <p:txBody>
          <a:bodyPr/>
          <a:lstStyle/>
          <a:p>
            <a:fld id="{6E8474C9-B72A-4547-83A9-0E58B2CADD96}" type="slidenum">
              <a:rPr lang="en-US" smtClean="0"/>
              <a:t>‹#›</a:t>
            </a:fld>
            <a:endParaRPr lang="en-US"/>
          </a:p>
        </p:txBody>
      </p:sp>
    </p:spTree>
    <p:extLst>
      <p:ext uri="{BB962C8B-B14F-4D97-AF65-F5344CB8AC3E}">
        <p14:creationId xmlns:p14="http://schemas.microsoft.com/office/powerpoint/2010/main" val="1736957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7FF8D2-3BF9-F7E7-BEF6-6BC30803A3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159A73A-164C-4CD3-85F1-3F1C4B103B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ADA699-DE38-9186-A5DC-7413A58E9F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CB710A5-3C76-49F8-B3CA-62EFA08C240C}" type="datetimeFigureOut">
              <a:rPr lang="en-US" smtClean="0"/>
              <a:t>3/13/2024</a:t>
            </a:fld>
            <a:endParaRPr lang="en-US"/>
          </a:p>
        </p:txBody>
      </p:sp>
      <p:sp>
        <p:nvSpPr>
          <p:cNvPr id="5" name="Footer Placeholder 4">
            <a:extLst>
              <a:ext uri="{FF2B5EF4-FFF2-40B4-BE49-F238E27FC236}">
                <a16:creationId xmlns:a16="http://schemas.microsoft.com/office/drawing/2014/main" id="{0C20D6B2-6D43-0528-CFCD-A7B36FB862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48C8FC1-BCE9-80C8-5553-94BC2DFFF4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E8474C9-B72A-4547-83A9-0E58B2CADD96}" type="slidenum">
              <a:rPr lang="en-US" smtClean="0"/>
              <a:t>‹#›</a:t>
            </a:fld>
            <a:endParaRPr lang="en-US"/>
          </a:p>
        </p:txBody>
      </p:sp>
    </p:spTree>
    <p:extLst>
      <p:ext uri="{BB962C8B-B14F-4D97-AF65-F5344CB8AC3E}">
        <p14:creationId xmlns:p14="http://schemas.microsoft.com/office/powerpoint/2010/main" val="13653753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white letter on a black background&#10;&#10;Description automatically generated">
            <a:extLst>
              <a:ext uri="{FF2B5EF4-FFF2-40B4-BE49-F238E27FC236}">
                <a16:creationId xmlns:a16="http://schemas.microsoft.com/office/drawing/2014/main" id="{178C3D77-EF6D-9753-804E-1C6CA5B053DF}"/>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b="2174"/>
          <a:stretch/>
        </p:blipFill>
        <p:spPr>
          <a:xfrm>
            <a:off x="20" y="1"/>
            <a:ext cx="12191980" cy="6857999"/>
          </a:xfrm>
          <a:prstGeom prst="rect">
            <a:avLst/>
          </a:prstGeom>
        </p:spPr>
      </p:pic>
      <p:sp>
        <p:nvSpPr>
          <p:cNvPr id="2" name="Title 1">
            <a:extLst>
              <a:ext uri="{FF2B5EF4-FFF2-40B4-BE49-F238E27FC236}">
                <a16:creationId xmlns:a16="http://schemas.microsoft.com/office/drawing/2014/main" id="{038667AA-7FC3-CA43-254B-D35FB6000B9D}"/>
              </a:ext>
            </a:extLst>
          </p:cNvPr>
          <p:cNvSpPr>
            <a:spLocks noGrp="1"/>
          </p:cNvSpPr>
          <p:nvPr>
            <p:ph type="ctrTitle"/>
          </p:nvPr>
        </p:nvSpPr>
        <p:spPr>
          <a:xfrm>
            <a:off x="1524000" y="1122362"/>
            <a:ext cx="9144000" cy="2900518"/>
          </a:xfrm>
        </p:spPr>
        <p:txBody>
          <a:bodyPr>
            <a:normAutofit/>
          </a:bodyPr>
          <a:lstStyle/>
          <a:p>
            <a:r>
              <a:rPr lang="en-US">
                <a:solidFill>
                  <a:srgbClr val="FFFFFF"/>
                </a:solidFill>
              </a:rPr>
              <a:t>Quality Assurance Avengers</a:t>
            </a:r>
          </a:p>
        </p:txBody>
      </p:sp>
      <p:sp>
        <p:nvSpPr>
          <p:cNvPr id="3" name="Subtitle 2">
            <a:extLst>
              <a:ext uri="{FF2B5EF4-FFF2-40B4-BE49-F238E27FC236}">
                <a16:creationId xmlns:a16="http://schemas.microsoft.com/office/drawing/2014/main" id="{A2834447-3590-614B-C6F7-52C814190054}"/>
              </a:ext>
            </a:extLst>
          </p:cNvPr>
          <p:cNvSpPr>
            <a:spLocks noGrp="1"/>
          </p:cNvSpPr>
          <p:nvPr>
            <p:ph type="subTitle" idx="1"/>
          </p:nvPr>
        </p:nvSpPr>
        <p:spPr>
          <a:xfrm>
            <a:off x="899375" y="5292745"/>
            <a:ext cx="9144000" cy="1098395"/>
          </a:xfrm>
        </p:spPr>
        <p:txBody>
          <a:bodyPr>
            <a:normAutofit/>
          </a:bodyPr>
          <a:lstStyle/>
          <a:p>
            <a:r>
              <a:rPr lang="en-US" dirty="0">
                <a:solidFill>
                  <a:srgbClr val="FFFFFF"/>
                </a:solidFill>
              </a:rPr>
              <a:t>Smashing Bugs Without Feelings </a:t>
            </a:r>
          </a:p>
        </p:txBody>
      </p:sp>
    </p:spTree>
    <p:extLst>
      <p:ext uri="{BB962C8B-B14F-4D97-AF65-F5344CB8AC3E}">
        <p14:creationId xmlns:p14="http://schemas.microsoft.com/office/powerpoint/2010/main" val="394313994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1D1C1A-9A97-FF6E-ED66-AE0D661F10FF}"/>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3800" kern="1200">
                <a:latin typeface="+mj-lt"/>
                <a:ea typeface="+mj-ea"/>
                <a:cs typeface="+mj-cs"/>
              </a:rPr>
              <a:t>Here is our summary bug report and conclusion!</a:t>
            </a:r>
          </a:p>
        </p:txBody>
      </p:sp>
      <p:sp>
        <p:nvSpPr>
          <p:cNvPr id="1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30DC9D66-49A6-4FD0-0795-01BF7EA8F952}"/>
              </a:ext>
            </a:extLst>
          </p:cNvPr>
          <p:cNvSpPr>
            <a:spLocks noGrp="1"/>
          </p:cNvSpPr>
          <p:nvPr>
            <p:ph idx="1"/>
          </p:nvPr>
        </p:nvSpPr>
        <p:spPr>
          <a:xfrm>
            <a:off x="640080" y="2872899"/>
            <a:ext cx="4421317" cy="2233574"/>
          </a:xfrm>
        </p:spPr>
        <p:txBody>
          <a:bodyPr>
            <a:normAutofit/>
          </a:bodyPr>
          <a:lstStyle/>
          <a:p>
            <a:pPr marL="0" indent="0">
              <a:buNone/>
            </a:pPr>
            <a:r>
              <a:rPr lang="en-US" sz="2200" dirty="0"/>
              <a:t>Considering the high percentage of functional defects, the product can not be recommended for use!</a:t>
            </a:r>
          </a:p>
        </p:txBody>
      </p:sp>
      <p:pic>
        <p:nvPicPr>
          <p:cNvPr id="11" name="Picture 10" descr="Angled shot of pen on a graph">
            <a:extLst>
              <a:ext uri="{FF2B5EF4-FFF2-40B4-BE49-F238E27FC236}">
                <a16:creationId xmlns:a16="http://schemas.microsoft.com/office/drawing/2014/main" id="{D797518B-687C-BB56-5860-2C68B26E3F32}"/>
              </a:ext>
            </a:extLst>
          </p:cNvPr>
          <p:cNvPicPr>
            <a:picLocks noChangeAspect="1"/>
          </p:cNvPicPr>
          <p:nvPr/>
        </p:nvPicPr>
        <p:blipFill rotWithShape="1">
          <a:blip r:embed="rId2"/>
          <a:srcRect r="33047"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381471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3CACA4C-55A6-7C5F-9E10-2B4029536C47}"/>
              </a:ext>
            </a:extLst>
          </p:cNvPr>
          <p:cNvSpPr>
            <a:spLocks noGrp="1"/>
          </p:cNvSpPr>
          <p:nvPr>
            <p:ph type="title"/>
          </p:nvPr>
        </p:nvSpPr>
        <p:spPr>
          <a:xfrm>
            <a:off x="838200" y="673770"/>
            <a:ext cx="3220329" cy="2027227"/>
          </a:xfrm>
        </p:spPr>
        <p:txBody>
          <a:bodyPr anchor="t">
            <a:normAutofit/>
          </a:bodyPr>
          <a:lstStyle/>
          <a:p>
            <a:r>
              <a:rPr lang="en-US" sz="3800">
                <a:solidFill>
                  <a:srgbClr val="FFFFFF"/>
                </a:solidFill>
              </a:rPr>
              <a:t>Accomplished Mission</a:t>
            </a:r>
          </a:p>
        </p:txBody>
      </p:sp>
      <p:sp>
        <p:nvSpPr>
          <p:cNvPr id="4" name="Rectangle 1">
            <a:extLst>
              <a:ext uri="{FF2B5EF4-FFF2-40B4-BE49-F238E27FC236}">
                <a16:creationId xmlns:a16="http://schemas.microsoft.com/office/drawing/2014/main" id="{C03072C7-E632-C38C-C564-0DECA5026A1F}"/>
              </a:ext>
            </a:extLst>
          </p:cNvPr>
          <p:cNvSpPr>
            <a:spLocks noChangeArrowheads="1"/>
          </p:cNvSpPr>
          <p:nvPr/>
        </p:nvSpPr>
        <p:spPr bwMode="auto">
          <a:xfrm>
            <a:off x="0" y="-392415"/>
            <a:ext cx="12487714" cy="7848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ts val="600"/>
              </a:spcAft>
              <a:buClrTx/>
              <a:buSzTx/>
              <a:buFontTx/>
              <a:buNone/>
              <a:tabLst/>
            </a:pPr>
            <a:r>
              <a:rPr kumimoji="0" lang="en-US" altLang="en-US" sz="1100" b="0" i="0" u="none" strike="noStrike" cap="none" normalizeH="0" baseline="0" dirty="0">
                <a:ln>
                  <a:noFill/>
                </a:ln>
                <a:solidFill>
                  <a:schemeClr val="tx1"/>
                </a:solidFill>
                <a:effectLst/>
                <a:latin typeface="Arial" panose="020B0604020202020204" pitchFamily="34" charset="0"/>
              </a:rPr>
              <a:t>Our team focused on implementing an effective teamwork method to improve test results, summarizing different test processes and categorizing tasks into different classes according to the test plan.</a:t>
            </a:r>
            <a:br>
              <a:rPr kumimoji="0" lang="en-US" altLang="en-US" sz="1100" b="0" i="0" u="none" strike="noStrike" cap="none" normalizeH="0" baseline="0" dirty="0">
                <a:ln>
                  <a:noFill/>
                </a:ln>
                <a:solidFill>
                  <a:schemeClr val="tx1"/>
                </a:solidFill>
                <a:effectLst/>
                <a:latin typeface="Arial" panose="020B0604020202020204" pitchFamily="34" charset="0"/>
              </a:rPr>
            </a:br>
            <a:r>
              <a:rPr kumimoji="0" lang="en-US" altLang="en-US" sz="1100" b="0" i="0" u="none" strike="noStrike" cap="none" normalizeH="0" baseline="0" dirty="0">
                <a:ln>
                  <a:noFill/>
                </a:ln>
                <a:solidFill>
                  <a:schemeClr val="tx1"/>
                </a:solidFill>
                <a:effectLst/>
                <a:latin typeface="Arial" panose="020B0604020202020204" pitchFamily="34" charset="0"/>
              </a:rPr>
              <a:t>We tried to optimize the level of collaboration and communication according to the needs of the project to achieve success and the desired result.</a:t>
            </a:r>
            <a:endParaRPr kumimoji="0" lang="en-US" altLang="en-US" sz="5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spcBef>
                <a:spcPct val="0"/>
              </a:spcBef>
              <a:spcAft>
                <a:spcPts val="60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Content Placeholder 2">
            <a:extLst>
              <a:ext uri="{FF2B5EF4-FFF2-40B4-BE49-F238E27FC236}">
                <a16:creationId xmlns:a16="http://schemas.microsoft.com/office/drawing/2014/main" id="{148639D3-D62E-BC07-C9C4-0EC801E67503}"/>
              </a:ext>
            </a:extLst>
          </p:cNvPr>
          <p:cNvSpPr>
            <a:spLocks/>
          </p:cNvSpPr>
          <p:nvPr/>
        </p:nvSpPr>
        <p:spPr>
          <a:xfrm>
            <a:off x="5542672" y="2979381"/>
            <a:ext cx="5811128" cy="1070431"/>
          </a:xfrm>
          <a:prstGeom prst="rect">
            <a:avLst/>
          </a:prstGeom>
        </p:spPr>
        <p:txBody>
          <a:bodyPr/>
          <a:lstStyle/>
          <a:p>
            <a:pPr defTabSz="484632">
              <a:spcAft>
                <a:spcPts val="600"/>
              </a:spcAft>
            </a:pPr>
            <a:r>
              <a:rPr lang="en-US" sz="954" kern="1200">
                <a:solidFill>
                  <a:schemeClr val="tx1"/>
                </a:solidFill>
                <a:latin typeface="+mn-lt"/>
                <a:ea typeface="+mn-ea"/>
                <a:cs typeface="+mn-cs"/>
              </a:rPr>
              <a:t> </a:t>
            </a:r>
            <a:endParaRPr lang="en-US"/>
          </a:p>
        </p:txBody>
      </p:sp>
      <p:sp>
        <p:nvSpPr>
          <p:cNvPr id="5" name="Rectangle 2">
            <a:extLst>
              <a:ext uri="{FF2B5EF4-FFF2-40B4-BE49-F238E27FC236}">
                <a16:creationId xmlns:a16="http://schemas.microsoft.com/office/drawing/2014/main" id="{3F27F4D1-DF09-E51C-5687-37E923CB5A06}"/>
              </a:ext>
            </a:extLst>
          </p:cNvPr>
          <p:cNvSpPr>
            <a:spLocks noChangeArrowheads="1"/>
          </p:cNvSpPr>
          <p:nvPr/>
        </p:nvSpPr>
        <p:spPr bwMode="auto">
          <a:xfrm>
            <a:off x="4707520" y="2521761"/>
            <a:ext cx="6593536" cy="23320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defTabSz="484632" eaLnBrk="0" fontAlgn="base" hangingPunct="0">
              <a:spcBef>
                <a:spcPct val="0"/>
              </a:spcBef>
              <a:spcAft>
                <a:spcPts val="600"/>
              </a:spcAft>
            </a:pPr>
            <a:r>
              <a:rPr lang="en-US" altLang="en-US" sz="954" kern="1200" dirty="0">
                <a:solidFill>
                  <a:schemeClr val="tx1"/>
                </a:solidFill>
                <a:latin typeface="+mj-lt"/>
                <a:ea typeface="+mj-ea"/>
                <a:cs typeface="+mj-cs"/>
              </a:rPr>
              <a:t>	</a:t>
            </a:r>
            <a:endParaRPr lang="en-US" sz="954" kern="1200" dirty="0">
              <a:solidFill>
                <a:schemeClr val="tx1"/>
              </a:solidFill>
              <a:latin typeface="+mn-lt"/>
              <a:ea typeface="+mn-ea"/>
              <a:cs typeface="+mn-cs"/>
            </a:endParaRPr>
          </a:p>
          <a:p>
            <a:pPr defTabSz="484632" eaLnBrk="0" fontAlgn="base" hangingPunct="0">
              <a:spcBef>
                <a:spcPct val="0"/>
              </a:spcBef>
              <a:spcAft>
                <a:spcPts val="600"/>
              </a:spcAft>
            </a:pPr>
            <a:r>
              <a:rPr lang="en-US" altLang="en-US" kern="1200" dirty="0">
                <a:solidFill>
                  <a:schemeClr val="tx1"/>
                </a:solidFill>
                <a:latin typeface="+mj-lt"/>
                <a:ea typeface="+mj-ea"/>
                <a:cs typeface="+mj-cs"/>
              </a:rPr>
              <a:t>Our team focused on implementing an effective teamwork method to improve test results, summarizing different test processes and categorizing tasks into different classes according to the test plan.</a:t>
            </a:r>
            <a:br>
              <a:rPr lang="en-US" altLang="en-US" kern="1200" dirty="0">
                <a:solidFill>
                  <a:schemeClr val="tx1"/>
                </a:solidFill>
                <a:latin typeface="+mj-lt"/>
                <a:ea typeface="+mj-ea"/>
                <a:cs typeface="+mj-cs"/>
              </a:rPr>
            </a:br>
            <a:r>
              <a:rPr lang="en-US" altLang="en-US" kern="1200" dirty="0">
                <a:solidFill>
                  <a:schemeClr val="tx1"/>
                </a:solidFill>
                <a:latin typeface="+mj-lt"/>
                <a:ea typeface="+mj-ea"/>
                <a:cs typeface="+mj-cs"/>
              </a:rPr>
              <a:t>We tried to optimize the level of collaboration and communication according to the needs of the project to achieve success and the desired result</a:t>
            </a:r>
            <a:r>
              <a:rPr lang="en-US" altLang="en-US" kern="1200" dirty="0">
                <a:solidFill>
                  <a:schemeClr val="tx1"/>
                </a:solidFill>
                <a:latin typeface="Arial" panose="020B0604020202020204" pitchFamily="34" charset="0"/>
                <a:ea typeface="+mn-ea"/>
                <a:cs typeface="+mn-cs"/>
              </a:rPr>
              <a:t>.</a:t>
            </a:r>
          </a:p>
          <a:p>
            <a:pPr marL="0" marR="0" lvl="0" indent="0" algn="l" defTabSz="914400" rtl="0" eaLnBrk="0" fontAlgn="base" latinLnBrk="0" hangingPunct="0">
              <a:lnSpc>
                <a:spcPct val="100000"/>
              </a:lnSpc>
              <a:spcBef>
                <a:spcPct val="0"/>
              </a:spcBef>
              <a:spcAft>
                <a:spcPts val="60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5EAEA08A-C75B-8D79-D64A-3F33DF525AC8}"/>
              </a:ext>
            </a:extLst>
          </p:cNvPr>
          <p:cNvSpPr txBox="1"/>
          <p:nvPr/>
        </p:nvSpPr>
        <p:spPr>
          <a:xfrm>
            <a:off x="-64394" y="1883800"/>
            <a:ext cx="4525735" cy="206531"/>
          </a:xfrm>
          <a:prstGeom prst="rect">
            <a:avLst/>
          </a:prstGeom>
          <a:noFill/>
        </p:spPr>
        <p:txBody>
          <a:bodyPr wrap="square" rtlCol="0">
            <a:spAutoFit/>
          </a:bodyPr>
          <a:lstStyle/>
          <a:p>
            <a:pPr algn="ctr" defTabSz="484632" eaLnBrk="0" fontAlgn="base" hangingPunct="0">
              <a:spcBef>
                <a:spcPct val="0"/>
              </a:spcBef>
              <a:spcAft>
                <a:spcPts val="600"/>
              </a:spcAft>
            </a:pPr>
            <a:r>
              <a:rPr lang="en-US" sz="742" kern="1200" dirty="0">
                <a:solidFill>
                  <a:schemeClr val="tx1"/>
                </a:solidFill>
                <a:latin typeface="+mn-lt"/>
                <a:ea typeface="+mn-ea"/>
                <a:cs typeface="+mn-cs"/>
              </a:rPr>
              <a:t>Cultivating Team Collaboration for Project Excellence </a:t>
            </a:r>
            <a:endParaRPr lang="en-US" sz="1400" dirty="0"/>
          </a:p>
        </p:txBody>
      </p:sp>
    </p:spTree>
    <p:extLst>
      <p:ext uri="{BB962C8B-B14F-4D97-AF65-F5344CB8AC3E}">
        <p14:creationId xmlns:p14="http://schemas.microsoft.com/office/powerpoint/2010/main" val="2720795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77D6B2E-37A3-429E-A37C-F30ED6487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064D5D5-227B-4F66-9AEA-46F570E793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46B67A4-D328-4747-A82B-65E84FA46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B5A1B09C-1565-46F8-B70F-621C5EB48A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B2D1A3B-B757-8282-C186-8B2966A6C954}"/>
              </a:ext>
            </a:extLst>
          </p:cNvPr>
          <p:cNvSpPr>
            <a:spLocks noGrp="1"/>
          </p:cNvSpPr>
          <p:nvPr>
            <p:ph type="title"/>
          </p:nvPr>
        </p:nvSpPr>
        <p:spPr>
          <a:xfrm>
            <a:off x="4162567" y="818984"/>
            <a:ext cx="6714699" cy="3178689"/>
          </a:xfrm>
        </p:spPr>
        <p:txBody>
          <a:bodyPr vert="horz" lIns="91440" tIns="45720" rIns="91440" bIns="45720" rtlCol="0" anchor="b">
            <a:normAutofit/>
          </a:bodyPr>
          <a:lstStyle/>
          <a:p>
            <a:r>
              <a:rPr lang="en-US" sz="4800" kern="1200">
                <a:solidFill>
                  <a:srgbClr val="FFFFFF"/>
                </a:solidFill>
                <a:latin typeface="+mj-lt"/>
                <a:ea typeface="+mj-ea"/>
                <a:cs typeface="+mj-cs"/>
              </a:rPr>
              <a:t>Thank You!</a:t>
            </a:r>
          </a:p>
        </p:txBody>
      </p:sp>
      <p:sp>
        <p:nvSpPr>
          <p:cNvPr id="21" name="Rectangle 20">
            <a:extLst>
              <a:ext uri="{FF2B5EF4-FFF2-40B4-BE49-F238E27FC236}">
                <a16:creationId xmlns:a16="http://schemas.microsoft.com/office/drawing/2014/main" id="{8C516CC8-80AC-446C-A56E-9F54B72104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90121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93F707-B2A8-4686-F44D-9D14979C5198}"/>
              </a:ext>
            </a:extLst>
          </p:cNvPr>
          <p:cNvSpPr>
            <a:spLocks noGrp="1"/>
          </p:cNvSpPr>
          <p:nvPr>
            <p:ph type="title"/>
          </p:nvPr>
        </p:nvSpPr>
        <p:spPr>
          <a:xfrm>
            <a:off x="838200" y="459863"/>
            <a:ext cx="10515600" cy="1004594"/>
          </a:xfrm>
        </p:spPr>
        <p:txBody>
          <a:bodyPr>
            <a:normAutofit/>
          </a:bodyPr>
          <a:lstStyle/>
          <a:p>
            <a:pPr algn="ctr"/>
            <a:r>
              <a:rPr lang="en-US">
                <a:solidFill>
                  <a:srgbClr val="FFFFFF"/>
                </a:solidFill>
              </a:rPr>
              <a:t>Team Players </a:t>
            </a:r>
          </a:p>
        </p:txBody>
      </p:sp>
      <p:sp>
        <p:nvSpPr>
          <p:cNvPr id="39" name="Rectangle: Rounded Corners 38">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D7AF3E16-599F-BBFC-73E7-93A7F71066C2}"/>
              </a:ext>
            </a:extLst>
          </p:cNvPr>
          <p:cNvSpPr txBox="1"/>
          <p:nvPr/>
        </p:nvSpPr>
        <p:spPr>
          <a:xfrm>
            <a:off x="5409879" y="3265603"/>
            <a:ext cx="1409483" cy="592470"/>
          </a:xfrm>
          <a:prstGeom prst="rect">
            <a:avLst/>
          </a:prstGeom>
          <a:noFill/>
        </p:spPr>
        <p:txBody>
          <a:bodyPr wrap="square" rtlCol="0">
            <a:spAutoFit/>
          </a:bodyPr>
          <a:lstStyle/>
          <a:p>
            <a:pPr defTabSz="685800">
              <a:spcAft>
                <a:spcPts val="600"/>
              </a:spcAft>
            </a:pPr>
            <a:r>
              <a:rPr lang="en-US" sz="750" b="1" kern="1200" dirty="0">
                <a:solidFill>
                  <a:schemeClr val="tx1"/>
                </a:solidFill>
                <a:latin typeface="+mn-lt"/>
                <a:ea typeface="+mn-ea"/>
                <a:cs typeface="+mn-cs"/>
              </a:rPr>
              <a:t>Ala Isac</a:t>
            </a:r>
          </a:p>
          <a:p>
            <a:pPr defTabSz="685800">
              <a:spcAft>
                <a:spcPts val="600"/>
              </a:spcAft>
            </a:pPr>
            <a:r>
              <a:rPr lang="en-US" sz="750" kern="1200" dirty="0">
                <a:solidFill>
                  <a:schemeClr val="tx1"/>
                </a:solidFill>
                <a:latin typeface="+mn-lt"/>
                <a:ea typeface="+mn-ea"/>
                <a:cs typeface="+mn-cs"/>
              </a:rPr>
              <a:t>Quality Assurance Tester </a:t>
            </a:r>
          </a:p>
          <a:p>
            <a:pPr defTabSz="685800">
              <a:spcAft>
                <a:spcPts val="600"/>
              </a:spcAft>
            </a:pPr>
            <a:r>
              <a:rPr lang="en-US" sz="750" kern="1200" dirty="0">
                <a:solidFill>
                  <a:schemeClr val="tx1"/>
                </a:solidFill>
                <a:latin typeface="+mn-lt"/>
                <a:ea typeface="+mn-ea"/>
                <a:cs typeface="+mn-cs"/>
              </a:rPr>
              <a:t>Team Leader </a:t>
            </a:r>
            <a:endParaRPr lang="en-US" sz="1000" dirty="0"/>
          </a:p>
        </p:txBody>
      </p:sp>
      <p:sp>
        <p:nvSpPr>
          <p:cNvPr id="22" name="TextBox 21">
            <a:extLst>
              <a:ext uri="{FF2B5EF4-FFF2-40B4-BE49-F238E27FC236}">
                <a16:creationId xmlns:a16="http://schemas.microsoft.com/office/drawing/2014/main" id="{A2D4841A-9EA8-298C-126F-A8C41129896F}"/>
              </a:ext>
            </a:extLst>
          </p:cNvPr>
          <p:cNvSpPr txBox="1"/>
          <p:nvPr/>
        </p:nvSpPr>
        <p:spPr>
          <a:xfrm>
            <a:off x="4007048" y="3265603"/>
            <a:ext cx="1242088" cy="400110"/>
          </a:xfrm>
          <a:prstGeom prst="rect">
            <a:avLst/>
          </a:prstGeom>
          <a:noFill/>
        </p:spPr>
        <p:txBody>
          <a:bodyPr wrap="square" rtlCol="0">
            <a:spAutoFit/>
          </a:bodyPr>
          <a:lstStyle/>
          <a:p>
            <a:pPr defTabSz="685800">
              <a:spcAft>
                <a:spcPts val="600"/>
              </a:spcAft>
            </a:pPr>
            <a:r>
              <a:rPr lang="en-US" sz="750" b="1" kern="1200">
                <a:solidFill>
                  <a:schemeClr val="tx1"/>
                </a:solidFill>
                <a:latin typeface="+mn-lt"/>
                <a:ea typeface="+mn-ea"/>
                <a:cs typeface="+mn-cs"/>
              </a:rPr>
              <a:t>Roxana </a:t>
            </a:r>
            <a:r>
              <a:rPr lang="en-US" sz="750" b="1" kern="1200" err="1">
                <a:solidFill>
                  <a:schemeClr val="tx1"/>
                </a:solidFill>
                <a:latin typeface="+mn-lt"/>
                <a:ea typeface="+mn-ea"/>
                <a:cs typeface="+mn-cs"/>
              </a:rPr>
              <a:t>Ojog</a:t>
            </a:r>
            <a:r>
              <a:rPr lang="en-US" sz="750" b="1" kern="1200">
                <a:solidFill>
                  <a:schemeClr val="tx1"/>
                </a:solidFill>
                <a:latin typeface="+mn-lt"/>
                <a:ea typeface="+mn-ea"/>
                <a:cs typeface="+mn-cs"/>
              </a:rPr>
              <a:t> </a:t>
            </a:r>
          </a:p>
          <a:p>
            <a:pPr defTabSz="685800">
              <a:spcAft>
                <a:spcPts val="600"/>
              </a:spcAft>
            </a:pPr>
            <a:r>
              <a:rPr lang="en-US" sz="750" kern="1200">
                <a:solidFill>
                  <a:schemeClr val="tx1"/>
                </a:solidFill>
                <a:latin typeface="+mn-lt"/>
                <a:ea typeface="+mn-ea"/>
                <a:cs typeface="+mn-cs"/>
              </a:rPr>
              <a:t>Project Manager </a:t>
            </a:r>
            <a:endParaRPr lang="en-US" sz="1000"/>
          </a:p>
        </p:txBody>
      </p:sp>
      <p:pic>
        <p:nvPicPr>
          <p:cNvPr id="30" name="Content Placeholder 29" descr="A person with long brown hair wearing a white shirt&#10;&#10;Description automatically generated">
            <a:extLst>
              <a:ext uri="{FF2B5EF4-FFF2-40B4-BE49-F238E27FC236}">
                <a16:creationId xmlns:a16="http://schemas.microsoft.com/office/drawing/2014/main" id="{4E968EF8-1C54-20E8-FEC4-FCF22EE348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09880" y="1800911"/>
            <a:ext cx="884317" cy="1464692"/>
          </a:xfrm>
          <a:prstGeom prst="rect">
            <a:avLst/>
          </a:prstGeom>
        </p:spPr>
      </p:pic>
      <p:pic>
        <p:nvPicPr>
          <p:cNvPr id="32" name="Picture 31">
            <a:extLst>
              <a:ext uri="{FF2B5EF4-FFF2-40B4-BE49-F238E27FC236}">
                <a16:creationId xmlns:a16="http://schemas.microsoft.com/office/drawing/2014/main" id="{5FBAFFF9-89A6-23B2-24BC-1B37C6B9F733}"/>
              </a:ext>
            </a:extLst>
          </p:cNvPr>
          <p:cNvPicPr>
            <a:picLocks noChangeAspect="1"/>
          </p:cNvPicPr>
          <p:nvPr/>
        </p:nvPicPr>
        <p:blipFill>
          <a:blip r:embed="rId3"/>
          <a:stretch>
            <a:fillRect/>
          </a:stretch>
        </p:blipFill>
        <p:spPr>
          <a:xfrm>
            <a:off x="4048801" y="1800911"/>
            <a:ext cx="922077" cy="1433150"/>
          </a:xfrm>
          <a:prstGeom prst="rect">
            <a:avLst/>
          </a:prstGeom>
        </p:spPr>
      </p:pic>
      <p:pic>
        <p:nvPicPr>
          <p:cNvPr id="4" name="Picture 3" descr="A person in a blue suit&#10;&#10;Description automatically generated">
            <a:extLst>
              <a:ext uri="{FF2B5EF4-FFF2-40B4-BE49-F238E27FC236}">
                <a16:creationId xmlns:a16="http://schemas.microsoft.com/office/drawing/2014/main" id="{267416B9-3A4E-8A0B-7642-C8A5710D15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40204" y="3972517"/>
            <a:ext cx="1097807" cy="1463743"/>
          </a:xfrm>
          <a:prstGeom prst="rect">
            <a:avLst/>
          </a:prstGeom>
        </p:spPr>
      </p:pic>
      <p:sp>
        <p:nvSpPr>
          <p:cNvPr id="7" name="TextBox 6">
            <a:extLst>
              <a:ext uri="{FF2B5EF4-FFF2-40B4-BE49-F238E27FC236}">
                <a16:creationId xmlns:a16="http://schemas.microsoft.com/office/drawing/2014/main" id="{965793E1-4697-DA77-7CF8-F3E7486C0B28}"/>
              </a:ext>
            </a:extLst>
          </p:cNvPr>
          <p:cNvSpPr txBox="1"/>
          <p:nvPr/>
        </p:nvSpPr>
        <p:spPr>
          <a:xfrm>
            <a:off x="2404063" y="5436260"/>
            <a:ext cx="1222835" cy="1038746"/>
          </a:xfrm>
          <a:prstGeom prst="rect">
            <a:avLst/>
          </a:prstGeom>
          <a:noFill/>
        </p:spPr>
        <p:txBody>
          <a:bodyPr wrap="square" rtlCol="0">
            <a:spAutoFit/>
          </a:bodyPr>
          <a:lstStyle/>
          <a:p>
            <a:pPr defTabSz="685800">
              <a:spcAft>
                <a:spcPts val="600"/>
              </a:spcAft>
            </a:pPr>
            <a:r>
              <a:rPr lang="en-US" sz="750" b="1" kern="1200">
                <a:solidFill>
                  <a:schemeClr val="tx1"/>
                </a:solidFill>
                <a:latin typeface="+mn-lt"/>
                <a:ea typeface="+mn-ea"/>
                <a:cs typeface="+mn-cs"/>
              </a:rPr>
              <a:t>Alexandra Elena  Mircea </a:t>
            </a:r>
          </a:p>
          <a:p>
            <a:pPr defTabSz="685800">
              <a:spcAft>
                <a:spcPts val="600"/>
              </a:spcAft>
            </a:pPr>
            <a:r>
              <a:rPr lang="en-US" sz="750" kern="100">
                <a:solidFill>
                  <a:schemeClr val="tx1"/>
                </a:solidFill>
                <a:latin typeface="Times New Roman" panose="02020603050405020304" pitchFamily="18" charset="0"/>
                <a:ea typeface="+mn-ea"/>
                <a:cs typeface="Times New Roman" panose="02020603050405020304" pitchFamily="18" charset="0"/>
              </a:rPr>
              <a:t>Quality Assurance Tester</a:t>
            </a:r>
            <a:endParaRPr lang="en-US" sz="750" kern="100">
              <a:solidFill>
                <a:schemeClr val="tx1"/>
              </a:solidFill>
              <a:latin typeface="Aptos" panose="020B0004020202020204" pitchFamily="34" charset="0"/>
              <a:ea typeface="+mn-ea"/>
              <a:cs typeface="Times New Roman" panose="02020603050405020304" pitchFamily="18" charset="0"/>
            </a:endParaRPr>
          </a:p>
          <a:p>
            <a:pPr defTabSz="685800">
              <a:spcAft>
                <a:spcPts val="600"/>
              </a:spcAft>
            </a:pPr>
            <a:endParaRPr lang="en-US" sz="1350" kern="1200">
              <a:solidFill>
                <a:schemeClr val="tx1"/>
              </a:solidFill>
              <a:latin typeface="+mn-lt"/>
              <a:ea typeface="+mn-ea"/>
              <a:cs typeface="+mn-cs"/>
            </a:endParaRPr>
          </a:p>
          <a:p>
            <a:pPr>
              <a:spcAft>
                <a:spcPts val="600"/>
              </a:spcAft>
            </a:pPr>
            <a:endParaRPr lang="en-US"/>
          </a:p>
        </p:txBody>
      </p:sp>
      <p:pic>
        <p:nvPicPr>
          <p:cNvPr id="5" name="Picture 4" descr="A person taking a selfie&#10;&#10;Description automatically generated">
            <a:extLst>
              <a:ext uri="{FF2B5EF4-FFF2-40B4-BE49-F238E27FC236}">
                <a16:creationId xmlns:a16="http://schemas.microsoft.com/office/drawing/2014/main" id="{15DAAE34-46DE-8EA2-C847-045970116B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4281433" y="4091213"/>
            <a:ext cx="1480750" cy="1110562"/>
          </a:xfrm>
          <a:prstGeom prst="rect">
            <a:avLst/>
          </a:prstGeom>
        </p:spPr>
      </p:pic>
      <p:pic>
        <p:nvPicPr>
          <p:cNvPr id="9" name="Picture 8" descr="A person in a suit&#10;&#10;Description automatically generated">
            <a:extLst>
              <a:ext uri="{FF2B5EF4-FFF2-40B4-BE49-F238E27FC236}">
                <a16:creationId xmlns:a16="http://schemas.microsoft.com/office/drawing/2014/main" id="{1E2A4F46-587C-E14A-C903-0C89981CAE1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55841" y="3927555"/>
            <a:ext cx="983863" cy="1465088"/>
          </a:xfrm>
          <a:prstGeom prst="rect">
            <a:avLst/>
          </a:prstGeom>
        </p:spPr>
      </p:pic>
      <p:sp>
        <p:nvSpPr>
          <p:cNvPr id="10" name="TextBox 9">
            <a:extLst>
              <a:ext uri="{FF2B5EF4-FFF2-40B4-BE49-F238E27FC236}">
                <a16:creationId xmlns:a16="http://schemas.microsoft.com/office/drawing/2014/main" id="{4E6DC2D3-1289-9ADE-E63B-1383A14169DC}"/>
              </a:ext>
            </a:extLst>
          </p:cNvPr>
          <p:cNvSpPr txBox="1"/>
          <p:nvPr/>
        </p:nvSpPr>
        <p:spPr>
          <a:xfrm>
            <a:off x="4466527" y="5408261"/>
            <a:ext cx="1514354" cy="400110"/>
          </a:xfrm>
          <a:prstGeom prst="rect">
            <a:avLst/>
          </a:prstGeom>
          <a:noFill/>
        </p:spPr>
        <p:txBody>
          <a:bodyPr wrap="square" rtlCol="0">
            <a:spAutoFit/>
          </a:bodyPr>
          <a:lstStyle/>
          <a:p>
            <a:pPr defTabSz="685800">
              <a:spcAft>
                <a:spcPts val="600"/>
              </a:spcAft>
            </a:pPr>
            <a:r>
              <a:rPr lang="en-US" sz="750" b="1" kern="1200">
                <a:solidFill>
                  <a:schemeClr val="tx1"/>
                </a:solidFill>
                <a:latin typeface="+mn-lt"/>
                <a:ea typeface="+mn-ea"/>
                <a:cs typeface="+mn-cs"/>
              </a:rPr>
              <a:t>Alexandru </a:t>
            </a:r>
            <a:r>
              <a:rPr lang="en-US" sz="750" b="1" kern="1200" err="1">
                <a:solidFill>
                  <a:schemeClr val="tx1"/>
                </a:solidFill>
                <a:latin typeface="+mn-lt"/>
                <a:ea typeface="+mn-ea"/>
                <a:cs typeface="+mn-cs"/>
              </a:rPr>
              <a:t>Ciomag</a:t>
            </a:r>
            <a:endParaRPr lang="en-US" sz="750" b="1" kern="1200">
              <a:solidFill>
                <a:schemeClr val="tx1"/>
              </a:solidFill>
              <a:latin typeface="+mn-lt"/>
              <a:ea typeface="+mn-ea"/>
              <a:cs typeface="+mn-cs"/>
            </a:endParaRPr>
          </a:p>
          <a:p>
            <a:pPr defTabSz="685800">
              <a:spcAft>
                <a:spcPts val="600"/>
              </a:spcAft>
            </a:pPr>
            <a:r>
              <a:rPr lang="en-US" sz="750" kern="1200">
                <a:solidFill>
                  <a:schemeClr val="tx1"/>
                </a:solidFill>
                <a:latin typeface="+mn-lt"/>
                <a:ea typeface="+mn-ea"/>
                <a:cs typeface="+mn-cs"/>
              </a:rPr>
              <a:t>Quality Assurance Tester</a:t>
            </a:r>
            <a:endParaRPr lang="en-US" sz="1000"/>
          </a:p>
        </p:txBody>
      </p:sp>
      <p:sp>
        <p:nvSpPr>
          <p:cNvPr id="11" name="TextBox 10">
            <a:extLst>
              <a:ext uri="{FF2B5EF4-FFF2-40B4-BE49-F238E27FC236}">
                <a16:creationId xmlns:a16="http://schemas.microsoft.com/office/drawing/2014/main" id="{2A3D4ED1-D5AD-5D59-5B2F-31FBACA8CC20}"/>
              </a:ext>
            </a:extLst>
          </p:cNvPr>
          <p:cNvSpPr txBox="1"/>
          <p:nvPr/>
        </p:nvSpPr>
        <p:spPr>
          <a:xfrm>
            <a:off x="6601319" y="5388627"/>
            <a:ext cx="1281679" cy="400110"/>
          </a:xfrm>
          <a:prstGeom prst="rect">
            <a:avLst/>
          </a:prstGeom>
          <a:noFill/>
        </p:spPr>
        <p:txBody>
          <a:bodyPr wrap="square" rtlCol="0">
            <a:spAutoFit/>
          </a:bodyPr>
          <a:lstStyle/>
          <a:p>
            <a:pPr defTabSz="685800">
              <a:spcAft>
                <a:spcPts val="600"/>
              </a:spcAft>
            </a:pPr>
            <a:r>
              <a:rPr lang="en-US" sz="750" b="1" kern="1200">
                <a:solidFill>
                  <a:schemeClr val="tx1"/>
                </a:solidFill>
                <a:latin typeface="+mn-lt"/>
                <a:ea typeface="+mn-ea"/>
                <a:cs typeface="+mn-cs"/>
              </a:rPr>
              <a:t>Stefan </a:t>
            </a:r>
            <a:r>
              <a:rPr lang="en-US" sz="750" b="1" kern="1200" err="1">
                <a:solidFill>
                  <a:schemeClr val="tx1"/>
                </a:solidFill>
                <a:latin typeface="+mn-lt"/>
                <a:ea typeface="+mn-ea"/>
                <a:cs typeface="+mn-cs"/>
              </a:rPr>
              <a:t>Gherghescu</a:t>
            </a:r>
            <a:endParaRPr lang="en-US" sz="750" b="1" kern="1200">
              <a:solidFill>
                <a:schemeClr val="tx1"/>
              </a:solidFill>
              <a:latin typeface="+mn-lt"/>
              <a:ea typeface="+mn-ea"/>
              <a:cs typeface="+mn-cs"/>
            </a:endParaRPr>
          </a:p>
          <a:p>
            <a:pPr defTabSz="685800">
              <a:spcAft>
                <a:spcPts val="600"/>
              </a:spcAft>
            </a:pPr>
            <a:r>
              <a:rPr lang="en-US" sz="750" b="1" kern="1200">
                <a:solidFill>
                  <a:schemeClr val="tx1"/>
                </a:solidFill>
                <a:latin typeface="+mn-lt"/>
                <a:ea typeface="+mn-ea"/>
                <a:cs typeface="+mn-cs"/>
              </a:rPr>
              <a:t> </a:t>
            </a:r>
            <a:r>
              <a:rPr lang="en-US" sz="750" kern="1200">
                <a:solidFill>
                  <a:schemeClr val="tx1"/>
                </a:solidFill>
                <a:latin typeface="+mn-lt"/>
                <a:ea typeface="+mn-ea"/>
                <a:cs typeface="+mn-cs"/>
              </a:rPr>
              <a:t>Quality Assurance Tester</a:t>
            </a:r>
            <a:endParaRPr lang="en-US" sz="1000"/>
          </a:p>
        </p:txBody>
      </p:sp>
      <p:pic>
        <p:nvPicPr>
          <p:cNvPr id="8" name="Picture 7" descr="A person in a black and white dress&#10;&#10;Description automatically generated">
            <a:extLst>
              <a:ext uri="{FF2B5EF4-FFF2-40B4-BE49-F238E27FC236}">
                <a16:creationId xmlns:a16="http://schemas.microsoft.com/office/drawing/2014/main" id="{B09913FC-A4B7-EBFF-C3A3-AD06C14862C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93944" y="1800911"/>
            <a:ext cx="1110562" cy="1480750"/>
          </a:xfrm>
          <a:prstGeom prst="rect">
            <a:avLst/>
          </a:prstGeom>
        </p:spPr>
      </p:pic>
      <p:pic>
        <p:nvPicPr>
          <p:cNvPr id="13" name="Picture 12" descr="A person with a beard and glasses&#10;&#10;Description automatically generated">
            <a:extLst>
              <a:ext uri="{FF2B5EF4-FFF2-40B4-BE49-F238E27FC236}">
                <a16:creationId xmlns:a16="http://schemas.microsoft.com/office/drawing/2014/main" id="{676E72DB-B42A-2F23-46E6-C7B5A6C6A8C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21238" y="3927555"/>
            <a:ext cx="1110562" cy="1465326"/>
          </a:xfrm>
          <a:prstGeom prst="rect">
            <a:avLst/>
          </a:prstGeom>
        </p:spPr>
      </p:pic>
      <p:sp>
        <p:nvSpPr>
          <p:cNvPr id="15" name="TextBox 14">
            <a:extLst>
              <a:ext uri="{FF2B5EF4-FFF2-40B4-BE49-F238E27FC236}">
                <a16:creationId xmlns:a16="http://schemas.microsoft.com/office/drawing/2014/main" id="{60E571A3-CD0B-7B6E-2A94-2175278A9AE5}"/>
              </a:ext>
            </a:extLst>
          </p:cNvPr>
          <p:cNvSpPr txBox="1"/>
          <p:nvPr/>
        </p:nvSpPr>
        <p:spPr>
          <a:xfrm>
            <a:off x="6893945" y="3281661"/>
            <a:ext cx="1496642" cy="592470"/>
          </a:xfrm>
          <a:prstGeom prst="rect">
            <a:avLst/>
          </a:prstGeom>
          <a:noFill/>
        </p:spPr>
        <p:txBody>
          <a:bodyPr wrap="square">
            <a:spAutoFit/>
          </a:bodyPr>
          <a:lstStyle/>
          <a:p>
            <a:pPr defTabSz="685800">
              <a:spcAft>
                <a:spcPts val="600"/>
              </a:spcAft>
            </a:pPr>
            <a:r>
              <a:rPr lang="en-US" sz="750" b="1" kern="1200" dirty="0" err="1">
                <a:solidFill>
                  <a:schemeClr val="tx1"/>
                </a:solidFill>
                <a:latin typeface="+mn-lt"/>
                <a:ea typeface="+mn-ea"/>
                <a:cs typeface="+mn-cs"/>
              </a:rPr>
              <a:t>Brigitta</a:t>
            </a:r>
            <a:r>
              <a:rPr lang="en-US" sz="750" b="1" kern="1200" dirty="0">
                <a:solidFill>
                  <a:schemeClr val="tx1"/>
                </a:solidFill>
                <a:latin typeface="+mn-lt"/>
                <a:ea typeface="+mn-ea"/>
                <a:cs typeface="+mn-cs"/>
              </a:rPr>
              <a:t> </a:t>
            </a:r>
            <a:r>
              <a:rPr lang="en-US" sz="750" b="1" kern="1200" dirty="0" err="1">
                <a:solidFill>
                  <a:schemeClr val="tx1"/>
                </a:solidFill>
                <a:latin typeface="+mn-lt"/>
                <a:ea typeface="+mn-ea"/>
                <a:cs typeface="+mn-cs"/>
              </a:rPr>
              <a:t>Lőrincz</a:t>
            </a:r>
            <a:endParaRPr lang="en-US" sz="750" b="1" kern="1200" dirty="0">
              <a:solidFill>
                <a:schemeClr val="tx1"/>
              </a:solidFill>
              <a:latin typeface="+mn-lt"/>
              <a:ea typeface="+mn-ea"/>
              <a:cs typeface="+mn-cs"/>
            </a:endParaRPr>
          </a:p>
          <a:p>
            <a:pPr defTabSz="685800">
              <a:spcAft>
                <a:spcPts val="600"/>
              </a:spcAft>
            </a:pPr>
            <a:r>
              <a:rPr lang="en-US" sz="750" kern="1200" dirty="0">
                <a:solidFill>
                  <a:srgbClr val="545556"/>
                </a:solidFill>
                <a:latin typeface="Slack-Lato"/>
                <a:ea typeface="+mn-ea"/>
                <a:cs typeface="+mn-cs"/>
              </a:rPr>
              <a:t> </a:t>
            </a:r>
            <a:r>
              <a:rPr lang="en-US" sz="750" kern="1200" dirty="0">
                <a:solidFill>
                  <a:schemeClr val="tx1"/>
                </a:solidFill>
                <a:latin typeface="+mn-lt"/>
                <a:ea typeface="+mn-ea"/>
                <a:cs typeface="+mn-cs"/>
              </a:rPr>
              <a:t>Quality Assurance Tester </a:t>
            </a:r>
          </a:p>
          <a:p>
            <a:pPr defTabSz="685800">
              <a:spcAft>
                <a:spcPts val="600"/>
              </a:spcAft>
            </a:pPr>
            <a:r>
              <a:rPr lang="en-US" sz="750" kern="1200" dirty="0">
                <a:solidFill>
                  <a:schemeClr val="tx1"/>
                </a:solidFill>
                <a:latin typeface="+mn-lt"/>
                <a:ea typeface="+mn-ea"/>
                <a:cs typeface="+mn-cs"/>
              </a:rPr>
              <a:t>  Scrum Master</a:t>
            </a:r>
            <a:endParaRPr lang="en-US" sz="1000" dirty="0"/>
          </a:p>
        </p:txBody>
      </p:sp>
      <p:sp>
        <p:nvSpPr>
          <p:cNvPr id="16" name="TextBox 15">
            <a:extLst>
              <a:ext uri="{FF2B5EF4-FFF2-40B4-BE49-F238E27FC236}">
                <a16:creationId xmlns:a16="http://schemas.microsoft.com/office/drawing/2014/main" id="{8313FF36-E061-6225-4D9E-14C372C38734}"/>
              </a:ext>
            </a:extLst>
          </p:cNvPr>
          <p:cNvSpPr txBox="1"/>
          <p:nvPr/>
        </p:nvSpPr>
        <p:spPr>
          <a:xfrm>
            <a:off x="8565101" y="5436260"/>
            <a:ext cx="1222835" cy="400110"/>
          </a:xfrm>
          <a:prstGeom prst="rect">
            <a:avLst/>
          </a:prstGeom>
          <a:noFill/>
        </p:spPr>
        <p:txBody>
          <a:bodyPr wrap="square" rtlCol="0">
            <a:spAutoFit/>
          </a:bodyPr>
          <a:lstStyle/>
          <a:p>
            <a:pPr defTabSz="685800">
              <a:spcAft>
                <a:spcPts val="600"/>
              </a:spcAft>
            </a:pPr>
            <a:r>
              <a:rPr lang="en-US" sz="750" b="1" kern="1200">
                <a:solidFill>
                  <a:schemeClr val="tx1"/>
                </a:solidFill>
                <a:latin typeface="+mn-lt"/>
                <a:ea typeface="+mn-ea"/>
                <a:cs typeface="+mn-cs"/>
              </a:rPr>
              <a:t>Vlad </a:t>
            </a:r>
            <a:r>
              <a:rPr lang="en-US" sz="750" b="1" kern="1200" err="1">
                <a:solidFill>
                  <a:schemeClr val="tx1"/>
                </a:solidFill>
                <a:latin typeface="+mn-lt"/>
                <a:ea typeface="+mn-ea"/>
                <a:cs typeface="+mn-cs"/>
              </a:rPr>
              <a:t>Bagacean</a:t>
            </a:r>
            <a:endParaRPr lang="en-US" sz="750" b="1" kern="1200">
              <a:solidFill>
                <a:schemeClr val="tx1"/>
              </a:solidFill>
              <a:latin typeface="+mn-lt"/>
              <a:ea typeface="+mn-ea"/>
              <a:cs typeface="+mn-cs"/>
            </a:endParaRPr>
          </a:p>
          <a:p>
            <a:pPr defTabSz="685800">
              <a:spcAft>
                <a:spcPts val="600"/>
              </a:spcAft>
            </a:pPr>
            <a:r>
              <a:rPr lang="en-US" sz="750" kern="1200">
                <a:solidFill>
                  <a:schemeClr val="tx1"/>
                </a:solidFill>
                <a:latin typeface="+mn-lt"/>
                <a:ea typeface="+mn-ea"/>
                <a:cs typeface="+mn-cs"/>
              </a:rPr>
              <a:t> Quality assurance Tester</a:t>
            </a:r>
            <a:endParaRPr lang="en-US" sz="1000"/>
          </a:p>
        </p:txBody>
      </p:sp>
    </p:spTree>
    <p:extLst>
      <p:ext uri="{BB962C8B-B14F-4D97-AF65-F5344CB8AC3E}">
        <p14:creationId xmlns:p14="http://schemas.microsoft.com/office/powerpoint/2010/main" val="1585990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90D443-0C09-7FD4-1EBD-ADE1109FD7A5}"/>
              </a:ext>
            </a:extLst>
          </p:cNvPr>
          <p:cNvSpPr>
            <a:spLocks noGrp="1"/>
          </p:cNvSpPr>
          <p:nvPr>
            <p:ph type="title"/>
          </p:nvPr>
        </p:nvSpPr>
        <p:spPr>
          <a:xfrm>
            <a:off x="686834" y="1153572"/>
            <a:ext cx="3200400" cy="4461163"/>
          </a:xfrm>
        </p:spPr>
        <p:txBody>
          <a:bodyPr>
            <a:normAutofit/>
          </a:bodyPr>
          <a:lstStyle/>
          <a:p>
            <a:r>
              <a:rPr lang="en-US">
                <a:solidFill>
                  <a:srgbClr val="FFFFFF"/>
                </a:solidFill>
              </a:rPr>
              <a:t>Cashify Is Your Money Manager</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5CB1D79-CC33-A837-404A-12E81E98366C}"/>
              </a:ext>
            </a:extLst>
          </p:cNvPr>
          <p:cNvSpPr>
            <a:spLocks noGrp="1"/>
          </p:cNvSpPr>
          <p:nvPr>
            <p:ph idx="1"/>
          </p:nvPr>
        </p:nvSpPr>
        <p:spPr>
          <a:xfrm>
            <a:off x="4447308" y="591344"/>
            <a:ext cx="6906491" cy="5585619"/>
          </a:xfrm>
        </p:spPr>
        <p:txBody>
          <a:bodyPr anchor="ctr">
            <a:normAutofit/>
          </a:bodyPr>
          <a:lstStyle/>
          <a:p>
            <a:pPr marL="0" indent="0">
              <a:buNone/>
            </a:pPr>
            <a:r>
              <a:rPr lang="en-US" kern="100" dirty="0">
                <a:effectLst/>
                <a:latin typeface="Aptos" panose="020B0004020202020204" pitchFamily="34" charset="0"/>
                <a:ea typeface="Aptos" panose="020B0004020202020204" pitchFamily="34" charset="0"/>
                <a:cs typeface="Times New Roman" panose="02020603050405020304" pitchFamily="18" charset="0"/>
              </a:rPr>
              <a:t>	</a:t>
            </a:r>
            <a:r>
              <a:rPr lang="en-US" kern="100" dirty="0" err="1">
                <a:effectLst/>
                <a:latin typeface="Aptos" panose="020B0004020202020204" pitchFamily="34" charset="0"/>
                <a:ea typeface="Aptos" panose="020B0004020202020204" pitchFamily="34" charset="0"/>
                <a:cs typeface="Times New Roman" panose="02020603050405020304" pitchFamily="18" charset="0"/>
              </a:rPr>
              <a:t>Cashify</a:t>
            </a:r>
            <a:r>
              <a:rPr lang="en-US" kern="100" dirty="0">
                <a:effectLst/>
                <a:latin typeface="Aptos" panose="020B0004020202020204" pitchFamily="34" charset="0"/>
                <a:ea typeface="Aptos" panose="020B0004020202020204" pitchFamily="34" charset="0"/>
                <a:cs typeface="Times New Roman" panose="02020603050405020304" pitchFamily="18" charset="0"/>
              </a:rPr>
              <a:t> </a:t>
            </a:r>
            <a:r>
              <a:rPr lang="en-US" kern="100" dirty="0">
                <a:latin typeface="Aptos" panose="020B0004020202020204" pitchFamily="34" charset="0"/>
                <a:ea typeface="Aptos" panose="020B0004020202020204" pitchFamily="34" charset="0"/>
                <a:cs typeface="Times New Roman" panose="02020603050405020304" pitchFamily="18" charset="0"/>
              </a:rPr>
              <a:t> </a:t>
            </a:r>
            <a:r>
              <a:rPr lang="en-US" kern="100" dirty="0">
                <a:effectLst/>
                <a:latin typeface="Aptos" panose="020B0004020202020204" pitchFamily="34" charset="0"/>
                <a:ea typeface="Aptos" panose="020B0004020202020204" pitchFamily="34" charset="0"/>
                <a:cs typeface="Times New Roman" panose="02020603050405020304" pitchFamily="18" charset="0"/>
              </a:rPr>
              <a:t>application is a financial management platform designed to assist users in tracking their income and expenses. This test plan focus on ensuring the functionality, usability and  performance of the </a:t>
            </a:r>
            <a:r>
              <a:rPr lang="en-US" kern="100" dirty="0" err="1">
                <a:effectLst/>
                <a:latin typeface="Aptos" panose="020B0004020202020204" pitchFamily="34" charset="0"/>
                <a:ea typeface="Aptos" panose="020B0004020202020204" pitchFamily="34" charset="0"/>
                <a:cs typeface="Times New Roman" panose="02020603050405020304" pitchFamily="18" charset="0"/>
              </a:rPr>
              <a:t>Cashify</a:t>
            </a:r>
            <a:r>
              <a:rPr lang="en-US" kern="100" dirty="0">
                <a:effectLst/>
                <a:latin typeface="Aptos" panose="020B0004020202020204" pitchFamily="34" charset="0"/>
                <a:ea typeface="Aptos" panose="020B0004020202020204" pitchFamily="34" charset="0"/>
                <a:cs typeface="Times New Roman" panose="02020603050405020304" pitchFamily="18" charset="0"/>
              </a:rPr>
              <a:t> application through comprehensive testing methodologies.</a:t>
            </a:r>
          </a:p>
          <a:p>
            <a:endParaRPr lang="en-US" dirty="0"/>
          </a:p>
        </p:txBody>
      </p:sp>
    </p:spTree>
    <p:extLst>
      <p:ext uri="{BB962C8B-B14F-4D97-AF65-F5344CB8AC3E}">
        <p14:creationId xmlns:p14="http://schemas.microsoft.com/office/powerpoint/2010/main" val="2637337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FE6BC8B-A5CA-8F5E-2FBD-D4B95F09239A}"/>
              </a:ext>
            </a:extLst>
          </p:cNvPr>
          <p:cNvSpPr>
            <a:spLocks noGrp="1"/>
          </p:cNvSpPr>
          <p:nvPr>
            <p:ph type="ctrTitle"/>
          </p:nvPr>
        </p:nvSpPr>
        <p:spPr>
          <a:xfrm>
            <a:off x="890338" y="640080"/>
            <a:ext cx="3734014" cy="3566160"/>
          </a:xfrm>
        </p:spPr>
        <p:txBody>
          <a:bodyPr anchor="b">
            <a:normAutofit/>
          </a:bodyPr>
          <a:lstStyle/>
          <a:p>
            <a:pPr algn="l"/>
            <a:r>
              <a:rPr lang="en-US" sz="5400"/>
              <a:t>The Most Critical  Bug </a:t>
            </a:r>
          </a:p>
        </p:txBody>
      </p:sp>
      <p:sp>
        <p:nvSpPr>
          <p:cNvPr id="3" name="Subtitle 2">
            <a:extLst>
              <a:ext uri="{FF2B5EF4-FFF2-40B4-BE49-F238E27FC236}">
                <a16:creationId xmlns:a16="http://schemas.microsoft.com/office/drawing/2014/main" id="{AB87BF0B-6FA8-8D11-08F5-C259E74C1ACA}"/>
              </a:ext>
            </a:extLst>
          </p:cNvPr>
          <p:cNvSpPr>
            <a:spLocks noGrp="1"/>
          </p:cNvSpPr>
          <p:nvPr>
            <p:ph type="subTitle" idx="1"/>
          </p:nvPr>
        </p:nvSpPr>
        <p:spPr>
          <a:xfrm>
            <a:off x="890339" y="4636008"/>
            <a:ext cx="3734014" cy="1572768"/>
          </a:xfrm>
        </p:spPr>
        <p:txBody>
          <a:bodyPr>
            <a:normAutofit/>
          </a:bodyPr>
          <a:lstStyle/>
          <a:p>
            <a:pPr algn="l"/>
            <a:r>
              <a:rPr lang="en-US" sz="1300"/>
              <a:t>The most  critical bug that me and my team agreed on is the Log In credentials. This is a vulnerability in the authentication system of the website, allowing unauthorized access to user data and administrative controls. It was discovered that any users can exploit this vulnerability to gain unauthorized access to user accounts, manipulate data.</a:t>
            </a:r>
          </a:p>
        </p:txBody>
      </p:sp>
      <p:sp>
        <p:nvSpPr>
          <p:cNvPr id="28"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descr="Grasshopper on a leaf">
            <a:extLst>
              <a:ext uri="{FF2B5EF4-FFF2-40B4-BE49-F238E27FC236}">
                <a16:creationId xmlns:a16="http://schemas.microsoft.com/office/drawing/2014/main" id="{7B9C8D9E-C14E-EFA2-02AF-72373AFD558F}"/>
              </a:ext>
            </a:extLst>
          </p:cNvPr>
          <p:cNvPicPr>
            <a:picLocks noChangeAspect="1"/>
          </p:cNvPicPr>
          <p:nvPr/>
        </p:nvPicPr>
        <p:blipFill rotWithShape="1">
          <a:blip r:embed="rId2"/>
          <a:srcRect l="33549" r="-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406494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EDDBB197-D710-4A4F-A9CA-FD2177498B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975D1CFA-2CDB-4B64-BD9F-85744E8DA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1823E4-7384-FC36-A698-00294ECD8317}"/>
              </a:ext>
            </a:extLst>
          </p:cNvPr>
          <p:cNvSpPr>
            <a:spLocks noGrp="1"/>
          </p:cNvSpPr>
          <p:nvPr>
            <p:ph type="title"/>
          </p:nvPr>
        </p:nvSpPr>
        <p:spPr>
          <a:xfrm>
            <a:off x="804672" y="802955"/>
            <a:ext cx="4977976" cy="1454051"/>
          </a:xfrm>
        </p:spPr>
        <p:txBody>
          <a:bodyPr>
            <a:normAutofit/>
          </a:bodyPr>
          <a:lstStyle/>
          <a:p>
            <a:r>
              <a:rPr lang="en-US" sz="2500">
                <a:solidFill>
                  <a:schemeClr val="tx2"/>
                </a:solidFill>
              </a:rPr>
              <a:t>For Such Critical Situation, My Team Focused On Good Communications With Stakeholders </a:t>
            </a:r>
          </a:p>
        </p:txBody>
      </p:sp>
      <p:sp>
        <p:nvSpPr>
          <p:cNvPr id="3" name="Content Placeholder 2">
            <a:extLst>
              <a:ext uri="{FF2B5EF4-FFF2-40B4-BE49-F238E27FC236}">
                <a16:creationId xmlns:a16="http://schemas.microsoft.com/office/drawing/2014/main" id="{1B7D0428-390A-0D37-FC55-52450C72BDDB}"/>
              </a:ext>
            </a:extLst>
          </p:cNvPr>
          <p:cNvSpPr>
            <a:spLocks noGrp="1"/>
          </p:cNvSpPr>
          <p:nvPr>
            <p:ph idx="1"/>
          </p:nvPr>
        </p:nvSpPr>
        <p:spPr>
          <a:xfrm>
            <a:off x="804672" y="2421682"/>
            <a:ext cx="4977578" cy="3639289"/>
          </a:xfrm>
        </p:spPr>
        <p:txBody>
          <a:bodyPr anchor="ctr">
            <a:normAutofit/>
          </a:bodyPr>
          <a:lstStyle/>
          <a:p>
            <a:pPr marL="0" indent="0">
              <a:buNone/>
            </a:pPr>
            <a:r>
              <a:rPr lang="en-US" sz="1800">
                <a:solidFill>
                  <a:schemeClr val="tx2"/>
                </a:solidFill>
              </a:rPr>
              <a:t>	Transparently communicate with stakeholders, including users, and project manager, about the security incident and the actions being taken to address it. Provide regular updates on the progress of the fix and any changes to the website's availability or functionality.</a:t>
            </a:r>
          </a:p>
          <a:p>
            <a:pPr marL="0" indent="0">
              <a:buNone/>
            </a:pPr>
            <a:endParaRPr lang="en-US" sz="1800">
              <a:solidFill>
                <a:schemeClr val="tx2"/>
              </a:solidFill>
            </a:endParaRPr>
          </a:p>
        </p:txBody>
      </p:sp>
      <p:grpSp>
        <p:nvGrpSpPr>
          <p:cNvPr id="46" name="Group 45">
            <a:extLst>
              <a:ext uri="{FF2B5EF4-FFF2-40B4-BE49-F238E27FC236}">
                <a16:creationId xmlns:a16="http://schemas.microsoft.com/office/drawing/2014/main" id="{25EE5136-01F1-466C-962D-BA9B4C6757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69897" y="0"/>
            <a:ext cx="5822103" cy="6685267"/>
            <a:chOff x="6357228" y="0"/>
            <a:chExt cx="5822103" cy="6685267"/>
          </a:xfrm>
        </p:grpSpPr>
        <p:sp>
          <p:nvSpPr>
            <p:cNvPr id="47" name="Freeform: Shape 46">
              <a:extLst>
                <a:ext uri="{FF2B5EF4-FFF2-40B4-BE49-F238E27FC236}">
                  <a16:creationId xmlns:a16="http://schemas.microsoft.com/office/drawing/2014/main" id="{E11D3AD4-AF9B-4EB5-8C7B-C45D173B4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57228" y="0"/>
              <a:ext cx="5822102" cy="6685267"/>
            </a:xfrm>
            <a:custGeom>
              <a:avLst/>
              <a:gdLst>
                <a:gd name="connsiteX0" fmla="*/ 2605444 w 5822102"/>
                <a:gd name="connsiteY0" fmla="*/ 0 h 6685267"/>
                <a:gd name="connsiteX1" fmla="*/ 4757391 w 5822102"/>
                <a:gd name="connsiteY1" fmla="*/ 0 h 6685267"/>
                <a:gd name="connsiteX2" fmla="*/ 4913680 w 5822102"/>
                <a:gd name="connsiteY2" fmla="*/ 56274 h 6685267"/>
                <a:gd name="connsiteX3" fmla="*/ 5376238 w 5822102"/>
                <a:gd name="connsiteY3" fmla="*/ 282027 h 6685267"/>
                <a:gd name="connsiteX4" fmla="*/ 5658024 w 5822102"/>
                <a:gd name="connsiteY4" fmla="*/ 471014 h 6685267"/>
                <a:gd name="connsiteX5" fmla="*/ 5822102 w 5822102"/>
                <a:gd name="connsiteY5" fmla="*/ 609109 h 6685267"/>
                <a:gd name="connsiteX6" fmla="*/ 5822102 w 5822102"/>
                <a:gd name="connsiteY6" fmla="*/ 760697 h 6685267"/>
                <a:gd name="connsiteX7" fmla="*/ 5707785 w 5822102"/>
                <a:gd name="connsiteY7" fmla="*/ 666601 h 6685267"/>
                <a:gd name="connsiteX8" fmla="*/ 5577306 w 5822102"/>
                <a:gd name="connsiteY8" fmla="*/ 571666 h 6685267"/>
                <a:gd name="connsiteX9" fmla="*/ 5298630 w 5822102"/>
                <a:gd name="connsiteY9" fmla="*/ 407449 h 6685267"/>
                <a:gd name="connsiteX10" fmla="*/ 4690768 w 5822102"/>
                <a:gd name="connsiteY10" fmla="*/ 184979 h 6685267"/>
                <a:gd name="connsiteX11" fmla="*/ 4048577 w 5822102"/>
                <a:gd name="connsiteY11" fmla="*/ 99280 h 6685267"/>
                <a:gd name="connsiteX12" fmla="*/ 3405404 w 5822102"/>
                <a:gd name="connsiteY12" fmla="*/ 131937 h 6685267"/>
                <a:gd name="connsiteX13" fmla="*/ 3089702 w 5822102"/>
                <a:gd name="connsiteY13" fmla="*/ 190190 h 6685267"/>
                <a:gd name="connsiteX14" fmla="*/ 2780132 w 5822102"/>
                <a:gd name="connsiteY14" fmla="*/ 273457 h 6685267"/>
                <a:gd name="connsiteX15" fmla="*/ 2478040 w 5822102"/>
                <a:gd name="connsiteY15" fmla="*/ 379654 h 6685267"/>
                <a:gd name="connsiteX16" fmla="*/ 2184897 w 5822102"/>
                <a:gd name="connsiteY16" fmla="*/ 507972 h 6685267"/>
                <a:gd name="connsiteX17" fmla="*/ 1629141 w 5822102"/>
                <a:gd name="connsiteY17" fmla="*/ 823205 h 6685267"/>
                <a:gd name="connsiteX18" fmla="*/ 1497711 w 5822102"/>
                <a:gd name="connsiteY18" fmla="*/ 914000 h 6685267"/>
                <a:gd name="connsiteX19" fmla="*/ 1433099 w 5822102"/>
                <a:gd name="connsiteY19" fmla="*/ 960903 h 6685267"/>
                <a:gd name="connsiteX20" fmla="*/ 1369346 w 5822102"/>
                <a:gd name="connsiteY20" fmla="*/ 1008963 h 6685267"/>
                <a:gd name="connsiteX21" fmla="*/ 1123406 w 5822102"/>
                <a:gd name="connsiteY21" fmla="*/ 1212905 h 6685267"/>
                <a:gd name="connsiteX22" fmla="*/ 684367 w 5822102"/>
                <a:gd name="connsiteY22" fmla="*/ 1675564 h 6685267"/>
                <a:gd name="connsiteX23" fmla="*/ 497153 w 5822102"/>
                <a:gd name="connsiteY23" fmla="*/ 1933588 h 6685267"/>
                <a:gd name="connsiteX24" fmla="*/ 337770 w 5822102"/>
                <a:gd name="connsiteY24" fmla="*/ 2208983 h 6685267"/>
                <a:gd name="connsiteX25" fmla="*/ 302461 w 5822102"/>
                <a:gd name="connsiteY25" fmla="*/ 2280207 h 6685267"/>
                <a:gd name="connsiteX26" fmla="*/ 285296 w 5822102"/>
                <a:gd name="connsiteY26" fmla="*/ 2316107 h 6685267"/>
                <a:gd name="connsiteX27" fmla="*/ 268991 w 5822102"/>
                <a:gd name="connsiteY27" fmla="*/ 2352355 h 6685267"/>
                <a:gd name="connsiteX28" fmla="*/ 237849 w 5822102"/>
                <a:gd name="connsiteY28" fmla="*/ 2425432 h 6685267"/>
                <a:gd name="connsiteX29" fmla="*/ 208670 w 5822102"/>
                <a:gd name="connsiteY29" fmla="*/ 2499319 h 6685267"/>
                <a:gd name="connsiteX30" fmla="*/ 113775 w 5822102"/>
                <a:gd name="connsiteY30" fmla="*/ 2801929 h 6685267"/>
                <a:gd name="connsiteX31" fmla="*/ 36781 w 5822102"/>
                <a:gd name="connsiteY31" fmla="*/ 3428922 h 6685267"/>
                <a:gd name="connsiteX32" fmla="*/ 69148 w 5822102"/>
                <a:gd name="connsiteY32" fmla="*/ 3741955 h 6685267"/>
                <a:gd name="connsiteX33" fmla="*/ 167966 w 5822102"/>
                <a:gd name="connsiteY33" fmla="*/ 4041323 h 6685267"/>
                <a:gd name="connsiteX34" fmla="*/ 202049 w 5822102"/>
                <a:gd name="connsiteY34" fmla="*/ 4112894 h 6685267"/>
                <a:gd name="connsiteX35" fmla="*/ 239933 w 5822102"/>
                <a:gd name="connsiteY35" fmla="*/ 4182843 h 6685267"/>
                <a:gd name="connsiteX36" fmla="*/ 323916 w 5822102"/>
                <a:gd name="connsiteY36" fmla="*/ 4318456 h 6685267"/>
                <a:gd name="connsiteX37" fmla="*/ 416604 w 5822102"/>
                <a:gd name="connsiteY37" fmla="*/ 4449436 h 6685267"/>
                <a:gd name="connsiteX38" fmla="*/ 515911 w 5822102"/>
                <a:gd name="connsiteY38" fmla="*/ 4576711 h 6685267"/>
                <a:gd name="connsiteX39" fmla="*/ 722619 w 5822102"/>
                <a:gd name="connsiteY39" fmla="*/ 4828482 h 6685267"/>
                <a:gd name="connsiteX40" fmla="*/ 825972 w 5822102"/>
                <a:gd name="connsiteY40" fmla="*/ 4956104 h 6685267"/>
                <a:gd name="connsiteX41" fmla="*/ 926506 w 5822102"/>
                <a:gd name="connsiteY41" fmla="*/ 5085347 h 6685267"/>
                <a:gd name="connsiteX42" fmla="*/ 1027040 w 5822102"/>
                <a:gd name="connsiteY42" fmla="*/ 5210191 h 6685267"/>
                <a:gd name="connsiteX43" fmla="*/ 1132110 w 5822102"/>
                <a:gd name="connsiteY43" fmla="*/ 5330748 h 6685267"/>
                <a:gd name="connsiteX44" fmla="*/ 1354880 w 5822102"/>
                <a:gd name="connsiteY44" fmla="*/ 5558083 h 6685267"/>
                <a:gd name="connsiteX45" fmla="*/ 1855220 w 5822102"/>
                <a:gd name="connsiteY45" fmla="*/ 5937591 h 6685267"/>
                <a:gd name="connsiteX46" fmla="*/ 2131810 w 5822102"/>
                <a:gd name="connsiteY46" fmla="*/ 6080268 h 6685267"/>
                <a:gd name="connsiteX47" fmla="*/ 2423726 w 5822102"/>
                <a:gd name="connsiteY47" fmla="*/ 6188087 h 6685267"/>
                <a:gd name="connsiteX48" fmla="*/ 2727780 w 5822102"/>
                <a:gd name="connsiteY48" fmla="*/ 6262552 h 6685267"/>
                <a:gd name="connsiteX49" fmla="*/ 3041276 w 5822102"/>
                <a:gd name="connsiteY49" fmla="*/ 6304245 h 6685267"/>
                <a:gd name="connsiteX50" fmla="*/ 3360532 w 5822102"/>
                <a:gd name="connsiteY50" fmla="*/ 6317331 h 6685267"/>
                <a:gd name="connsiteX51" fmla="*/ 3439855 w 5822102"/>
                <a:gd name="connsiteY51" fmla="*/ 6316751 h 6685267"/>
                <a:gd name="connsiteX52" fmla="*/ 3478721 w 5822102"/>
                <a:gd name="connsiteY52" fmla="*/ 6315826 h 6685267"/>
                <a:gd name="connsiteX53" fmla="*/ 3517463 w 5822102"/>
                <a:gd name="connsiteY53" fmla="*/ 6313971 h 6685267"/>
                <a:gd name="connsiteX54" fmla="*/ 3671452 w 5822102"/>
                <a:gd name="connsiteY54" fmla="*/ 6301233 h 6685267"/>
                <a:gd name="connsiteX55" fmla="*/ 4265460 w 5822102"/>
                <a:gd name="connsiteY55" fmla="*/ 6149638 h 6685267"/>
                <a:gd name="connsiteX56" fmla="*/ 4546587 w 5822102"/>
                <a:gd name="connsiteY56" fmla="*/ 6018079 h 6685267"/>
                <a:gd name="connsiteX57" fmla="*/ 4818030 w 5822102"/>
                <a:gd name="connsiteY57" fmla="*/ 5858029 h 6685267"/>
                <a:gd name="connsiteX58" fmla="*/ 5081870 w 5822102"/>
                <a:gd name="connsiteY58" fmla="*/ 5676903 h 6685267"/>
                <a:gd name="connsiteX59" fmla="*/ 5212073 w 5822102"/>
                <a:gd name="connsiteY59" fmla="*/ 5581013 h 6685267"/>
                <a:gd name="connsiteX60" fmla="*/ 5343625 w 5822102"/>
                <a:gd name="connsiteY60" fmla="*/ 5481533 h 6685267"/>
                <a:gd name="connsiteX61" fmla="*/ 5610378 w 5822102"/>
                <a:gd name="connsiteY61" fmla="*/ 5284425 h 6685267"/>
                <a:gd name="connsiteX62" fmla="*/ 5822102 w 5822102"/>
                <a:gd name="connsiteY62" fmla="*/ 5126414 h 6685267"/>
                <a:gd name="connsiteX63" fmla="*/ 5822102 w 5822102"/>
                <a:gd name="connsiteY63" fmla="*/ 5556641 h 6685267"/>
                <a:gd name="connsiteX64" fmla="*/ 5576325 w 5822102"/>
                <a:gd name="connsiteY64" fmla="*/ 5749979 h 6685267"/>
                <a:gd name="connsiteX65" fmla="*/ 5447715 w 5822102"/>
                <a:gd name="connsiteY65" fmla="*/ 5852818 h 6685267"/>
                <a:gd name="connsiteX66" fmla="*/ 5315059 w 5822102"/>
                <a:gd name="connsiteY66" fmla="*/ 5956236 h 6685267"/>
                <a:gd name="connsiteX67" fmla="*/ 5038468 w 5822102"/>
                <a:gd name="connsiteY67" fmla="*/ 6155776 h 6685267"/>
                <a:gd name="connsiteX68" fmla="*/ 4741892 w 5822102"/>
                <a:gd name="connsiteY68" fmla="*/ 6338292 h 6685267"/>
                <a:gd name="connsiteX69" fmla="*/ 4420920 w 5822102"/>
                <a:gd name="connsiteY69" fmla="*/ 6492203 h 6685267"/>
                <a:gd name="connsiteX70" fmla="*/ 3717672 w 5822102"/>
                <a:gd name="connsiteY70" fmla="*/ 6670434 h 6685267"/>
                <a:gd name="connsiteX71" fmla="*/ 3535853 w 5822102"/>
                <a:gd name="connsiteY71" fmla="*/ 6683289 h 6685267"/>
                <a:gd name="connsiteX72" fmla="*/ 3490367 w 5822102"/>
                <a:gd name="connsiteY72" fmla="*/ 6684910 h 6685267"/>
                <a:gd name="connsiteX73" fmla="*/ 3445005 w 5822102"/>
                <a:gd name="connsiteY73" fmla="*/ 6685142 h 6685267"/>
                <a:gd name="connsiteX74" fmla="*/ 3355872 w 5822102"/>
                <a:gd name="connsiteY74" fmla="*/ 6684100 h 6685267"/>
                <a:gd name="connsiteX75" fmla="*/ 3179203 w 5822102"/>
                <a:gd name="connsiteY75" fmla="*/ 6677150 h 6685267"/>
                <a:gd name="connsiteX76" fmla="*/ 3002410 w 5822102"/>
                <a:gd name="connsiteY76" fmla="*/ 6661169 h 6685267"/>
                <a:gd name="connsiteX77" fmla="*/ 2650296 w 5822102"/>
                <a:gd name="connsiteY77" fmla="*/ 6604191 h 6685267"/>
                <a:gd name="connsiteX78" fmla="*/ 2306028 w 5822102"/>
                <a:gd name="connsiteY78" fmla="*/ 6505869 h 6685267"/>
                <a:gd name="connsiteX79" fmla="*/ 1978803 w 5822102"/>
                <a:gd name="connsiteY79" fmla="*/ 6363307 h 6685267"/>
                <a:gd name="connsiteX80" fmla="*/ 1678428 w 5822102"/>
                <a:gd name="connsiteY80" fmla="*/ 6177779 h 6685267"/>
                <a:gd name="connsiteX81" fmla="*/ 1175880 w 5822102"/>
                <a:gd name="connsiteY81" fmla="*/ 5710373 h 6685267"/>
                <a:gd name="connsiteX82" fmla="*/ 971502 w 5822102"/>
                <a:gd name="connsiteY82" fmla="*/ 5445399 h 6685267"/>
                <a:gd name="connsiteX83" fmla="*/ 790909 w 5822102"/>
                <a:gd name="connsiteY83" fmla="*/ 5169078 h 6685267"/>
                <a:gd name="connsiteX84" fmla="*/ 706680 w 5822102"/>
                <a:gd name="connsiteY84" fmla="*/ 5031959 h 6685267"/>
                <a:gd name="connsiteX85" fmla="*/ 619143 w 5822102"/>
                <a:gd name="connsiteY85" fmla="*/ 4897157 h 6685267"/>
                <a:gd name="connsiteX86" fmla="*/ 436465 w 5822102"/>
                <a:gd name="connsiteY86" fmla="*/ 4628710 h 6685267"/>
                <a:gd name="connsiteX87" fmla="*/ 347088 w 5822102"/>
                <a:gd name="connsiteY87" fmla="*/ 4492171 h 6685267"/>
                <a:gd name="connsiteX88" fmla="*/ 262001 w 5822102"/>
                <a:gd name="connsiteY88" fmla="*/ 4352619 h 6685267"/>
                <a:gd name="connsiteX89" fmla="*/ 118679 w 5822102"/>
                <a:gd name="connsiteY89" fmla="*/ 4059853 h 6685267"/>
                <a:gd name="connsiteX90" fmla="*/ 28322 w 5822102"/>
                <a:gd name="connsiteY90" fmla="*/ 3749136 h 6685267"/>
                <a:gd name="connsiteX91" fmla="*/ 0 w 5822102"/>
                <a:gd name="connsiteY91" fmla="*/ 3428922 h 6685267"/>
                <a:gd name="connsiteX92" fmla="*/ 253052 w 5822102"/>
                <a:gd name="connsiteY92" fmla="*/ 2174356 h 6685267"/>
                <a:gd name="connsiteX93" fmla="*/ 389141 w 5822102"/>
                <a:gd name="connsiteY93" fmla="*/ 1877652 h 6685267"/>
                <a:gd name="connsiteX94" fmla="*/ 552079 w 5822102"/>
                <a:gd name="connsiteY94" fmla="*/ 1591834 h 6685267"/>
                <a:gd name="connsiteX95" fmla="*/ 954950 w 5822102"/>
                <a:gd name="connsiteY95" fmla="*/ 1061773 h 6685267"/>
                <a:gd name="connsiteX96" fmla="*/ 1192922 w 5822102"/>
                <a:gd name="connsiteY96" fmla="*/ 822626 h 6685267"/>
                <a:gd name="connsiteX97" fmla="*/ 1255939 w 5822102"/>
                <a:gd name="connsiteY97" fmla="*/ 765880 h 6685267"/>
                <a:gd name="connsiteX98" fmla="*/ 1320183 w 5822102"/>
                <a:gd name="connsiteY98" fmla="*/ 710291 h 6685267"/>
                <a:gd name="connsiteX99" fmla="*/ 1452961 w 5822102"/>
                <a:gd name="connsiteY99" fmla="*/ 603514 h 6685267"/>
                <a:gd name="connsiteX100" fmla="*/ 2033360 w 5822102"/>
                <a:gd name="connsiteY100" fmla="*/ 235818 h 6685267"/>
                <a:gd name="connsiteX101" fmla="*/ 2512513 w 5822102"/>
                <a:gd name="connsiteY101" fmla="*/ 30012 h 6685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5822102" h="6685267">
                  <a:moveTo>
                    <a:pt x="2605444" y="0"/>
                  </a:moveTo>
                  <a:lnTo>
                    <a:pt x="4757391" y="0"/>
                  </a:lnTo>
                  <a:lnTo>
                    <a:pt x="4913680" y="56274"/>
                  </a:lnTo>
                  <a:cubicBezTo>
                    <a:pt x="5074659" y="119278"/>
                    <a:pt x="5229483" y="195083"/>
                    <a:pt x="5376238" y="282027"/>
                  </a:cubicBezTo>
                  <a:cubicBezTo>
                    <a:pt x="5474014" y="340105"/>
                    <a:pt x="5568080" y="403280"/>
                    <a:pt x="5658024" y="471014"/>
                  </a:cubicBezTo>
                  <a:lnTo>
                    <a:pt x="5822102" y="609109"/>
                  </a:lnTo>
                  <a:lnTo>
                    <a:pt x="5822102" y="760697"/>
                  </a:lnTo>
                  <a:lnTo>
                    <a:pt x="5707785" y="666601"/>
                  </a:lnTo>
                  <a:cubicBezTo>
                    <a:pt x="5665273" y="633682"/>
                    <a:pt x="5621749" y="602008"/>
                    <a:pt x="5577306" y="571666"/>
                  </a:cubicBezTo>
                  <a:cubicBezTo>
                    <a:pt x="5487929" y="511562"/>
                    <a:pt x="5395118" y="456089"/>
                    <a:pt x="5298630" y="407449"/>
                  </a:cubicBezTo>
                  <a:cubicBezTo>
                    <a:pt x="5106266" y="309010"/>
                    <a:pt x="4901153" y="235355"/>
                    <a:pt x="4690768" y="184979"/>
                  </a:cubicBezTo>
                  <a:cubicBezTo>
                    <a:pt x="4480382" y="134486"/>
                    <a:pt x="4264724" y="106807"/>
                    <a:pt x="4048577" y="99280"/>
                  </a:cubicBezTo>
                  <a:cubicBezTo>
                    <a:pt x="3832182" y="90709"/>
                    <a:pt x="3617997" y="102290"/>
                    <a:pt x="3405404" y="131937"/>
                  </a:cubicBezTo>
                  <a:cubicBezTo>
                    <a:pt x="3299353" y="147340"/>
                    <a:pt x="3193915" y="166449"/>
                    <a:pt x="3089702" y="190190"/>
                  </a:cubicBezTo>
                  <a:cubicBezTo>
                    <a:pt x="2985491" y="214278"/>
                    <a:pt x="2882137" y="241725"/>
                    <a:pt x="2780132" y="273457"/>
                  </a:cubicBezTo>
                  <a:cubicBezTo>
                    <a:pt x="2678126" y="305073"/>
                    <a:pt x="2577348" y="340510"/>
                    <a:pt x="2478040" y="379654"/>
                  </a:cubicBezTo>
                  <a:cubicBezTo>
                    <a:pt x="2378854" y="418914"/>
                    <a:pt x="2281017" y="461763"/>
                    <a:pt x="2184897" y="507972"/>
                  </a:cubicBezTo>
                  <a:cubicBezTo>
                    <a:pt x="1992657" y="600271"/>
                    <a:pt x="1806791" y="705542"/>
                    <a:pt x="1629141" y="823205"/>
                  </a:cubicBezTo>
                  <a:cubicBezTo>
                    <a:pt x="1584882" y="852736"/>
                    <a:pt x="1540745" y="882731"/>
                    <a:pt x="1497711" y="914000"/>
                  </a:cubicBezTo>
                  <a:cubicBezTo>
                    <a:pt x="1475888" y="929286"/>
                    <a:pt x="1454555" y="945153"/>
                    <a:pt x="1433099" y="960903"/>
                  </a:cubicBezTo>
                  <a:cubicBezTo>
                    <a:pt x="1411521" y="976537"/>
                    <a:pt x="1390311" y="992634"/>
                    <a:pt x="1369346" y="1008963"/>
                  </a:cubicBezTo>
                  <a:cubicBezTo>
                    <a:pt x="1285119" y="1074165"/>
                    <a:pt x="1202730" y="1141797"/>
                    <a:pt x="1123406" y="1212905"/>
                  </a:cubicBezTo>
                  <a:cubicBezTo>
                    <a:pt x="964391" y="1354656"/>
                    <a:pt x="816900" y="1509261"/>
                    <a:pt x="684367" y="1675564"/>
                  </a:cubicBezTo>
                  <a:cubicBezTo>
                    <a:pt x="618161" y="1758716"/>
                    <a:pt x="555512" y="1844763"/>
                    <a:pt x="497153" y="1933588"/>
                  </a:cubicBezTo>
                  <a:cubicBezTo>
                    <a:pt x="439775" y="2022877"/>
                    <a:pt x="385584" y="2114367"/>
                    <a:pt x="337770" y="2208983"/>
                  </a:cubicBezTo>
                  <a:cubicBezTo>
                    <a:pt x="325388" y="2232493"/>
                    <a:pt x="313862" y="2256349"/>
                    <a:pt x="302461" y="2280207"/>
                  </a:cubicBezTo>
                  <a:lnTo>
                    <a:pt x="285296" y="2316107"/>
                  </a:lnTo>
                  <a:lnTo>
                    <a:pt x="268991" y="2352355"/>
                  </a:lnTo>
                  <a:cubicBezTo>
                    <a:pt x="258324" y="2376560"/>
                    <a:pt x="247535" y="2400764"/>
                    <a:pt x="237849" y="2425432"/>
                  </a:cubicBezTo>
                  <a:cubicBezTo>
                    <a:pt x="228163" y="2450099"/>
                    <a:pt x="217498" y="2474419"/>
                    <a:pt x="208670" y="2499319"/>
                  </a:cubicBezTo>
                  <a:cubicBezTo>
                    <a:pt x="170909" y="2598219"/>
                    <a:pt x="138908" y="2699206"/>
                    <a:pt x="113775" y="2801929"/>
                  </a:cubicBezTo>
                  <a:cubicBezTo>
                    <a:pt x="62773" y="3006911"/>
                    <a:pt x="36659" y="3217917"/>
                    <a:pt x="36781" y="3428922"/>
                  </a:cubicBezTo>
                  <a:cubicBezTo>
                    <a:pt x="37394" y="3534078"/>
                    <a:pt x="47816" y="3639001"/>
                    <a:pt x="69148" y="3741955"/>
                  </a:cubicBezTo>
                  <a:cubicBezTo>
                    <a:pt x="91585" y="3844679"/>
                    <a:pt x="124074" y="3945202"/>
                    <a:pt x="167966" y="4041323"/>
                  </a:cubicBezTo>
                  <a:cubicBezTo>
                    <a:pt x="178387" y="4065528"/>
                    <a:pt x="190525" y="4089153"/>
                    <a:pt x="202049" y="4112894"/>
                  </a:cubicBezTo>
                  <a:cubicBezTo>
                    <a:pt x="214555" y="4136288"/>
                    <a:pt x="226447" y="4159912"/>
                    <a:pt x="239933" y="4182843"/>
                  </a:cubicBezTo>
                  <a:cubicBezTo>
                    <a:pt x="265680" y="4229167"/>
                    <a:pt x="294368" y="4274101"/>
                    <a:pt x="323916" y="4318456"/>
                  </a:cubicBezTo>
                  <a:cubicBezTo>
                    <a:pt x="353341" y="4362927"/>
                    <a:pt x="384849" y="4406240"/>
                    <a:pt x="416604" y="4449436"/>
                  </a:cubicBezTo>
                  <a:cubicBezTo>
                    <a:pt x="448847" y="4492286"/>
                    <a:pt x="482319" y="4534557"/>
                    <a:pt x="515911" y="4576711"/>
                  </a:cubicBezTo>
                  <a:cubicBezTo>
                    <a:pt x="583219" y="4661137"/>
                    <a:pt x="653594" y="4743825"/>
                    <a:pt x="722619" y="4828482"/>
                  </a:cubicBezTo>
                  <a:cubicBezTo>
                    <a:pt x="757315" y="4870637"/>
                    <a:pt x="791889" y="4913138"/>
                    <a:pt x="825972" y="4956104"/>
                  </a:cubicBezTo>
                  <a:cubicBezTo>
                    <a:pt x="859934" y="4998722"/>
                    <a:pt x="893649" y="5044004"/>
                    <a:pt x="926506" y="5085347"/>
                  </a:cubicBezTo>
                  <a:cubicBezTo>
                    <a:pt x="959119" y="5127734"/>
                    <a:pt x="993324" y="5168847"/>
                    <a:pt x="1027040" y="5210191"/>
                  </a:cubicBezTo>
                  <a:cubicBezTo>
                    <a:pt x="1061737" y="5250840"/>
                    <a:pt x="1096188" y="5291488"/>
                    <a:pt x="1132110" y="5330748"/>
                  </a:cubicBezTo>
                  <a:cubicBezTo>
                    <a:pt x="1203465" y="5409731"/>
                    <a:pt x="1277639" y="5485818"/>
                    <a:pt x="1354880" y="5558083"/>
                  </a:cubicBezTo>
                  <a:cubicBezTo>
                    <a:pt x="1509603" y="5702266"/>
                    <a:pt x="1676588" y="5830930"/>
                    <a:pt x="1855220" y="5937591"/>
                  </a:cubicBezTo>
                  <a:cubicBezTo>
                    <a:pt x="1944720" y="5990632"/>
                    <a:pt x="2036549" y="6039272"/>
                    <a:pt x="2131810" y="6080268"/>
                  </a:cubicBezTo>
                  <a:cubicBezTo>
                    <a:pt x="2226460" y="6122423"/>
                    <a:pt x="2324173" y="6157977"/>
                    <a:pt x="2423726" y="6188087"/>
                  </a:cubicBezTo>
                  <a:cubicBezTo>
                    <a:pt x="2523280" y="6218313"/>
                    <a:pt x="2624794" y="6242749"/>
                    <a:pt x="2727780" y="6262552"/>
                  </a:cubicBezTo>
                  <a:cubicBezTo>
                    <a:pt x="2830890" y="6282008"/>
                    <a:pt x="2935714" y="6295326"/>
                    <a:pt x="3041276" y="6304245"/>
                  </a:cubicBezTo>
                  <a:cubicBezTo>
                    <a:pt x="3146836" y="6313277"/>
                    <a:pt x="3253499" y="6317215"/>
                    <a:pt x="3360532" y="6317331"/>
                  </a:cubicBezTo>
                  <a:cubicBezTo>
                    <a:pt x="3387259" y="6317331"/>
                    <a:pt x="3414354" y="6317794"/>
                    <a:pt x="3439855" y="6316751"/>
                  </a:cubicBezTo>
                  <a:lnTo>
                    <a:pt x="3478721" y="6315826"/>
                  </a:lnTo>
                  <a:lnTo>
                    <a:pt x="3517463" y="6313971"/>
                  </a:lnTo>
                  <a:cubicBezTo>
                    <a:pt x="3569078" y="6311772"/>
                    <a:pt x="3620449" y="6306907"/>
                    <a:pt x="3671452" y="6301233"/>
                  </a:cubicBezTo>
                  <a:cubicBezTo>
                    <a:pt x="3875707" y="6277608"/>
                    <a:pt x="4074445" y="6225841"/>
                    <a:pt x="4265460" y="6149638"/>
                  </a:cubicBezTo>
                  <a:cubicBezTo>
                    <a:pt x="4361212" y="6111884"/>
                    <a:pt x="4454636" y="6067065"/>
                    <a:pt x="4546587" y="6018079"/>
                  </a:cubicBezTo>
                  <a:cubicBezTo>
                    <a:pt x="4638662" y="5969322"/>
                    <a:pt x="4729020" y="5915240"/>
                    <a:pt x="4818030" y="5858029"/>
                  </a:cubicBezTo>
                  <a:cubicBezTo>
                    <a:pt x="4907038" y="5800703"/>
                    <a:pt x="4994577" y="5739672"/>
                    <a:pt x="5081870" y="5676903"/>
                  </a:cubicBezTo>
                  <a:cubicBezTo>
                    <a:pt x="5125392" y="5645519"/>
                    <a:pt x="5168794" y="5613324"/>
                    <a:pt x="5212073" y="5581013"/>
                  </a:cubicBezTo>
                  <a:lnTo>
                    <a:pt x="5343625" y="5481533"/>
                  </a:lnTo>
                  <a:cubicBezTo>
                    <a:pt x="5432696" y="5414768"/>
                    <a:pt x="5521951" y="5349452"/>
                    <a:pt x="5610378" y="5284425"/>
                  </a:cubicBezTo>
                  <a:lnTo>
                    <a:pt x="5822102" y="5126414"/>
                  </a:lnTo>
                  <a:lnTo>
                    <a:pt x="5822102" y="5556641"/>
                  </a:lnTo>
                  <a:lnTo>
                    <a:pt x="5576325" y="5749979"/>
                  </a:lnTo>
                  <a:lnTo>
                    <a:pt x="5447715" y="5852818"/>
                  </a:lnTo>
                  <a:cubicBezTo>
                    <a:pt x="5403945" y="5887445"/>
                    <a:pt x="5359932" y="5922073"/>
                    <a:pt x="5315059" y="5956236"/>
                  </a:cubicBezTo>
                  <a:cubicBezTo>
                    <a:pt x="5225682" y="6024680"/>
                    <a:pt x="5133976" y="6091734"/>
                    <a:pt x="5038468" y="6155776"/>
                  </a:cubicBezTo>
                  <a:cubicBezTo>
                    <a:pt x="4943084" y="6219703"/>
                    <a:pt x="4845002" y="6281777"/>
                    <a:pt x="4741892" y="6338292"/>
                  </a:cubicBezTo>
                  <a:cubicBezTo>
                    <a:pt x="4638784" y="6394692"/>
                    <a:pt x="4532120" y="6447038"/>
                    <a:pt x="4420920" y="6492203"/>
                  </a:cubicBezTo>
                  <a:cubicBezTo>
                    <a:pt x="4199255" y="6583693"/>
                    <a:pt x="3959813" y="6644840"/>
                    <a:pt x="3717672" y="6670434"/>
                  </a:cubicBezTo>
                  <a:cubicBezTo>
                    <a:pt x="3657106" y="6676456"/>
                    <a:pt x="3596419" y="6681321"/>
                    <a:pt x="3535853" y="6683289"/>
                  </a:cubicBezTo>
                  <a:lnTo>
                    <a:pt x="3490367" y="6684910"/>
                  </a:lnTo>
                  <a:lnTo>
                    <a:pt x="3445005" y="6685142"/>
                  </a:lnTo>
                  <a:cubicBezTo>
                    <a:pt x="3414354" y="6685605"/>
                    <a:pt x="3385297" y="6684679"/>
                    <a:pt x="3355872" y="6684100"/>
                  </a:cubicBezTo>
                  <a:cubicBezTo>
                    <a:pt x="3297146" y="6683405"/>
                    <a:pt x="3238052" y="6680047"/>
                    <a:pt x="3179203" y="6677150"/>
                  </a:cubicBezTo>
                  <a:cubicBezTo>
                    <a:pt x="3120232" y="6672519"/>
                    <a:pt x="3061259" y="6668233"/>
                    <a:pt x="3002410" y="6661169"/>
                  </a:cubicBezTo>
                  <a:cubicBezTo>
                    <a:pt x="2884589" y="6647851"/>
                    <a:pt x="2766891" y="6629669"/>
                    <a:pt x="2650296" y="6604191"/>
                  </a:cubicBezTo>
                  <a:cubicBezTo>
                    <a:pt x="2533702" y="6578713"/>
                    <a:pt x="2418456" y="6545938"/>
                    <a:pt x="2306028" y="6505869"/>
                  </a:cubicBezTo>
                  <a:cubicBezTo>
                    <a:pt x="2193602" y="6465683"/>
                    <a:pt x="2084118" y="6417738"/>
                    <a:pt x="1978803" y="6363307"/>
                  </a:cubicBezTo>
                  <a:cubicBezTo>
                    <a:pt x="1873855" y="6308066"/>
                    <a:pt x="1773077" y="6246340"/>
                    <a:pt x="1678428" y="6177779"/>
                  </a:cubicBezTo>
                  <a:cubicBezTo>
                    <a:pt x="1488393" y="6041356"/>
                    <a:pt x="1321900" y="5881423"/>
                    <a:pt x="1175880" y="5710373"/>
                  </a:cubicBezTo>
                  <a:cubicBezTo>
                    <a:pt x="1103177" y="5624441"/>
                    <a:pt x="1035501" y="5535732"/>
                    <a:pt x="971502" y="5445399"/>
                  </a:cubicBezTo>
                  <a:cubicBezTo>
                    <a:pt x="907380" y="5355069"/>
                    <a:pt x="847550" y="5262768"/>
                    <a:pt x="790909" y="5169078"/>
                  </a:cubicBezTo>
                  <a:cubicBezTo>
                    <a:pt x="761974" y="5121712"/>
                    <a:pt x="735492" y="5077357"/>
                    <a:pt x="706680" y="5031959"/>
                  </a:cubicBezTo>
                  <a:cubicBezTo>
                    <a:pt x="678114" y="4986910"/>
                    <a:pt x="649058" y="4941860"/>
                    <a:pt x="619143" y="4897157"/>
                  </a:cubicBezTo>
                  <a:lnTo>
                    <a:pt x="436465" y="4628710"/>
                  </a:lnTo>
                  <a:cubicBezTo>
                    <a:pt x="406182" y="4583544"/>
                    <a:pt x="376267" y="4538147"/>
                    <a:pt x="347088" y="4492171"/>
                  </a:cubicBezTo>
                  <a:cubicBezTo>
                    <a:pt x="317908" y="4446194"/>
                    <a:pt x="288974" y="4400102"/>
                    <a:pt x="262001" y="4352619"/>
                  </a:cubicBezTo>
                  <a:cubicBezTo>
                    <a:pt x="207934" y="4258119"/>
                    <a:pt x="158280" y="4160840"/>
                    <a:pt x="118679" y="4059853"/>
                  </a:cubicBezTo>
                  <a:cubicBezTo>
                    <a:pt x="78343" y="3959214"/>
                    <a:pt x="48429" y="3854870"/>
                    <a:pt x="28322" y="3749136"/>
                  </a:cubicBezTo>
                  <a:cubicBezTo>
                    <a:pt x="9073" y="3643402"/>
                    <a:pt x="0" y="3536046"/>
                    <a:pt x="0" y="3428922"/>
                  </a:cubicBezTo>
                  <a:cubicBezTo>
                    <a:pt x="1594" y="3001816"/>
                    <a:pt x="89010" y="2575868"/>
                    <a:pt x="253052" y="2174356"/>
                  </a:cubicBezTo>
                  <a:cubicBezTo>
                    <a:pt x="294246" y="2074066"/>
                    <a:pt x="338873" y="1974700"/>
                    <a:pt x="389141" y="1877652"/>
                  </a:cubicBezTo>
                  <a:cubicBezTo>
                    <a:pt x="438672" y="1780256"/>
                    <a:pt x="493230" y="1684945"/>
                    <a:pt x="552079" y="1591834"/>
                  </a:cubicBezTo>
                  <a:cubicBezTo>
                    <a:pt x="669900" y="1405728"/>
                    <a:pt x="804394" y="1227729"/>
                    <a:pt x="954950" y="1061773"/>
                  </a:cubicBezTo>
                  <a:cubicBezTo>
                    <a:pt x="1030597" y="979085"/>
                    <a:pt x="1109552" y="898829"/>
                    <a:pt x="1192922" y="822626"/>
                  </a:cubicBezTo>
                  <a:cubicBezTo>
                    <a:pt x="1213642" y="803402"/>
                    <a:pt x="1234483" y="784409"/>
                    <a:pt x="1255939" y="765880"/>
                  </a:cubicBezTo>
                  <a:cubicBezTo>
                    <a:pt x="1277273" y="747234"/>
                    <a:pt x="1298237" y="728241"/>
                    <a:pt x="1320183" y="710291"/>
                  </a:cubicBezTo>
                  <a:cubicBezTo>
                    <a:pt x="1363585" y="673811"/>
                    <a:pt x="1408088" y="638489"/>
                    <a:pt x="1452961" y="603514"/>
                  </a:cubicBezTo>
                  <a:cubicBezTo>
                    <a:pt x="1633310" y="464543"/>
                    <a:pt x="1828125" y="341437"/>
                    <a:pt x="2033360" y="235818"/>
                  </a:cubicBezTo>
                  <a:cubicBezTo>
                    <a:pt x="2187242" y="156561"/>
                    <a:pt x="2347554" y="87597"/>
                    <a:pt x="2512513" y="3001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15102EBE-A80F-4CFF-B1DD-941EF9728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04998" y="98659"/>
              <a:ext cx="5774333" cy="6315453"/>
            </a:xfrm>
            <a:custGeom>
              <a:avLst/>
              <a:gdLst>
                <a:gd name="connsiteX0" fmla="*/ 3707237 w 5774333"/>
                <a:gd name="connsiteY0" fmla="*/ 1489 h 6315453"/>
                <a:gd name="connsiteX1" fmla="*/ 4037665 w 5774333"/>
                <a:gd name="connsiteY1" fmla="*/ 6121 h 6315453"/>
                <a:gd name="connsiteX2" fmla="*/ 4692239 w 5774333"/>
                <a:gd name="connsiteY2" fmla="*/ 102128 h 6315453"/>
                <a:gd name="connsiteX3" fmla="*/ 5315059 w 5774333"/>
                <a:gd name="connsiteY3" fmla="*/ 324945 h 6315453"/>
                <a:gd name="connsiteX4" fmla="*/ 5738325 w 5774333"/>
                <a:gd name="connsiteY4" fmla="*/ 578286 h 6315453"/>
                <a:gd name="connsiteX5" fmla="*/ 5774333 w 5774333"/>
                <a:gd name="connsiteY5" fmla="*/ 606551 h 6315453"/>
                <a:gd name="connsiteX6" fmla="*/ 5774333 w 5774333"/>
                <a:gd name="connsiteY6" fmla="*/ 975490 h 6315453"/>
                <a:gd name="connsiteX7" fmla="*/ 5676001 w 5774333"/>
                <a:gd name="connsiteY7" fmla="*/ 889749 h 6315453"/>
                <a:gd name="connsiteX8" fmla="*/ 5177132 w 5774333"/>
                <a:gd name="connsiteY8" fmla="*/ 581926 h 6315453"/>
                <a:gd name="connsiteX9" fmla="*/ 4615735 w 5774333"/>
                <a:gd name="connsiteY9" fmla="*/ 388640 h 6315453"/>
                <a:gd name="connsiteX10" fmla="*/ 4020010 w 5774333"/>
                <a:gd name="connsiteY10" fmla="*/ 308500 h 6315453"/>
                <a:gd name="connsiteX11" fmla="*/ 3416315 w 5774333"/>
                <a:gd name="connsiteY11" fmla="*/ 328882 h 6315453"/>
                <a:gd name="connsiteX12" fmla="*/ 2823779 w 5774333"/>
                <a:gd name="connsiteY12" fmla="*/ 446545 h 6315453"/>
                <a:gd name="connsiteX13" fmla="*/ 2256987 w 5774333"/>
                <a:gd name="connsiteY13" fmla="*/ 651296 h 6315453"/>
                <a:gd name="connsiteX14" fmla="*/ 1244169 w 5774333"/>
                <a:gd name="connsiteY14" fmla="*/ 1280374 h 6315453"/>
                <a:gd name="connsiteX15" fmla="*/ 830141 w 5774333"/>
                <a:gd name="connsiteY15" fmla="*/ 1700184 h 6315453"/>
                <a:gd name="connsiteX16" fmla="*/ 502792 w 5774333"/>
                <a:gd name="connsiteY16" fmla="*/ 2182300 h 6315453"/>
                <a:gd name="connsiteX17" fmla="*/ 280637 w 5774333"/>
                <a:gd name="connsiteY17" fmla="*/ 2715256 h 6315453"/>
                <a:gd name="connsiteX18" fmla="*/ 199843 w 5774333"/>
                <a:gd name="connsiteY18" fmla="*/ 3283418 h 6315453"/>
                <a:gd name="connsiteX19" fmla="*/ 233926 w 5774333"/>
                <a:gd name="connsiteY19" fmla="*/ 3561593 h 6315453"/>
                <a:gd name="connsiteX20" fmla="*/ 334582 w 5774333"/>
                <a:gd name="connsiteY20" fmla="*/ 3821816 h 6315453"/>
                <a:gd name="connsiteX21" fmla="*/ 404834 w 5774333"/>
                <a:gd name="connsiteY21" fmla="*/ 3944343 h 6315453"/>
                <a:gd name="connsiteX22" fmla="*/ 485506 w 5774333"/>
                <a:gd name="connsiteY22" fmla="*/ 4062932 h 6315453"/>
                <a:gd name="connsiteX23" fmla="*/ 671861 w 5774333"/>
                <a:gd name="connsiteY23" fmla="*/ 4292120 h 6315453"/>
                <a:gd name="connsiteX24" fmla="*/ 873542 w 5774333"/>
                <a:gd name="connsiteY24" fmla="*/ 4523044 h 6315453"/>
                <a:gd name="connsiteX25" fmla="*/ 973831 w 5774333"/>
                <a:gd name="connsiteY25" fmla="*/ 4643601 h 6315453"/>
                <a:gd name="connsiteX26" fmla="*/ 1022014 w 5774333"/>
                <a:gd name="connsiteY26" fmla="*/ 4702780 h 6315453"/>
                <a:gd name="connsiteX27" fmla="*/ 1069215 w 5774333"/>
                <a:gd name="connsiteY27" fmla="*/ 4759411 h 6315453"/>
                <a:gd name="connsiteX28" fmla="*/ 1474784 w 5774333"/>
                <a:gd name="connsiteY28" fmla="*/ 5177948 h 6315453"/>
                <a:gd name="connsiteX29" fmla="*/ 1690442 w 5774333"/>
                <a:gd name="connsiteY29" fmla="*/ 5366255 h 6315453"/>
                <a:gd name="connsiteX30" fmla="*/ 1916276 w 5774333"/>
                <a:gd name="connsiteY30" fmla="*/ 5539852 h 6315453"/>
                <a:gd name="connsiteX31" fmla="*/ 2420784 w 5774333"/>
                <a:gd name="connsiteY31" fmla="*/ 5814437 h 6315453"/>
                <a:gd name="connsiteX32" fmla="*/ 2703015 w 5774333"/>
                <a:gd name="connsiteY32" fmla="*/ 5892029 h 6315453"/>
                <a:gd name="connsiteX33" fmla="*/ 2775350 w 5774333"/>
                <a:gd name="connsiteY33" fmla="*/ 5905695 h 6315453"/>
                <a:gd name="connsiteX34" fmla="*/ 2848299 w 5774333"/>
                <a:gd name="connsiteY34" fmla="*/ 5917161 h 6315453"/>
                <a:gd name="connsiteX35" fmla="*/ 2995544 w 5774333"/>
                <a:gd name="connsiteY35" fmla="*/ 5933605 h 6315453"/>
                <a:gd name="connsiteX36" fmla="*/ 3069596 w 5774333"/>
                <a:gd name="connsiteY36" fmla="*/ 5938933 h 6315453"/>
                <a:gd name="connsiteX37" fmla="*/ 3143894 w 5774333"/>
                <a:gd name="connsiteY37" fmla="*/ 5942639 h 6315453"/>
                <a:gd name="connsiteX38" fmla="*/ 3218436 w 5774333"/>
                <a:gd name="connsiteY38" fmla="*/ 5944260 h 6315453"/>
                <a:gd name="connsiteX39" fmla="*/ 3293101 w 5774333"/>
                <a:gd name="connsiteY39" fmla="*/ 5943913 h 6315453"/>
                <a:gd name="connsiteX40" fmla="*/ 3330494 w 5774333"/>
                <a:gd name="connsiteY40" fmla="*/ 5943565 h 6315453"/>
                <a:gd name="connsiteX41" fmla="*/ 3366540 w 5774333"/>
                <a:gd name="connsiteY41" fmla="*/ 5942059 h 6315453"/>
                <a:gd name="connsiteX42" fmla="*/ 3402462 w 5774333"/>
                <a:gd name="connsiteY42" fmla="*/ 5940323 h 6315453"/>
                <a:gd name="connsiteX43" fmla="*/ 3438262 w 5774333"/>
                <a:gd name="connsiteY43" fmla="*/ 5937543 h 6315453"/>
                <a:gd name="connsiteX44" fmla="*/ 3580236 w 5774333"/>
                <a:gd name="connsiteY44" fmla="*/ 5920982 h 6315453"/>
                <a:gd name="connsiteX45" fmla="*/ 4121034 w 5774333"/>
                <a:gd name="connsiteY45" fmla="*/ 5753290 h 6315453"/>
                <a:gd name="connsiteX46" fmla="*/ 4620639 w 5774333"/>
                <a:gd name="connsiteY46" fmla="*/ 5459364 h 6315453"/>
                <a:gd name="connsiteX47" fmla="*/ 4741771 w 5774333"/>
                <a:gd name="connsiteY47" fmla="*/ 5372971 h 6315453"/>
                <a:gd name="connsiteX48" fmla="*/ 4862901 w 5774333"/>
                <a:gd name="connsiteY48" fmla="*/ 5283682 h 6315453"/>
                <a:gd name="connsiteX49" fmla="*/ 5108229 w 5774333"/>
                <a:gd name="connsiteY49" fmla="*/ 5098386 h 6315453"/>
                <a:gd name="connsiteX50" fmla="*/ 5612493 w 5774333"/>
                <a:gd name="connsiteY50" fmla="*/ 4739724 h 6315453"/>
                <a:gd name="connsiteX51" fmla="*/ 5774333 w 5774333"/>
                <a:gd name="connsiteY51" fmla="*/ 4623488 h 6315453"/>
                <a:gd name="connsiteX52" fmla="*/ 5774333 w 5774333"/>
                <a:gd name="connsiteY52" fmla="*/ 5232926 h 6315453"/>
                <a:gd name="connsiteX53" fmla="*/ 5676492 w 5774333"/>
                <a:gd name="connsiteY53" fmla="*/ 5306859 h 6315453"/>
                <a:gd name="connsiteX54" fmla="*/ 5426260 w 5774333"/>
                <a:gd name="connsiteY54" fmla="*/ 5486233 h 6315453"/>
                <a:gd name="connsiteX55" fmla="*/ 5300225 w 5774333"/>
                <a:gd name="connsiteY55" fmla="*/ 5576217 h 6315453"/>
                <a:gd name="connsiteX56" fmla="*/ 5170757 w 5774333"/>
                <a:gd name="connsiteY56" fmla="*/ 5666780 h 6315453"/>
                <a:gd name="connsiteX57" fmla="*/ 5038100 w 5774333"/>
                <a:gd name="connsiteY57" fmla="*/ 5756185 h 6315453"/>
                <a:gd name="connsiteX58" fmla="*/ 4901276 w 5774333"/>
                <a:gd name="connsiteY58" fmla="*/ 5843043 h 6315453"/>
                <a:gd name="connsiteX59" fmla="*/ 4614019 w 5774333"/>
                <a:gd name="connsiteY59" fmla="*/ 6006103 h 6315453"/>
                <a:gd name="connsiteX60" fmla="*/ 4305061 w 5774333"/>
                <a:gd name="connsiteY60" fmla="*/ 6144726 h 6315453"/>
                <a:gd name="connsiteX61" fmla="*/ 3632710 w 5774333"/>
                <a:gd name="connsiteY61" fmla="*/ 6304196 h 6315453"/>
                <a:gd name="connsiteX62" fmla="*/ 3459594 w 5774333"/>
                <a:gd name="connsiteY62" fmla="*/ 6314504 h 6315453"/>
                <a:gd name="connsiteX63" fmla="*/ 3416315 w 5774333"/>
                <a:gd name="connsiteY63" fmla="*/ 6315429 h 6315453"/>
                <a:gd name="connsiteX64" fmla="*/ 3373159 w 5774333"/>
                <a:gd name="connsiteY64" fmla="*/ 6315198 h 6315453"/>
                <a:gd name="connsiteX65" fmla="*/ 3330127 w 5774333"/>
                <a:gd name="connsiteY65" fmla="*/ 6314735 h 6315453"/>
                <a:gd name="connsiteX66" fmla="*/ 3288320 w 5774333"/>
                <a:gd name="connsiteY66" fmla="*/ 6313230 h 6315453"/>
                <a:gd name="connsiteX67" fmla="*/ 2954350 w 5774333"/>
                <a:gd name="connsiteY67" fmla="*/ 6288098 h 6315453"/>
                <a:gd name="connsiteX68" fmla="*/ 2622466 w 5774333"/>
                <a:gd name="connsiteY68" fmla="*/ 6232742 h 6315453"/>
                <a:gd name="connsiteX69" fmla="*/ 2296466 w 5774333"/>
                <a:gd name="connsiteY69" fmla="*/ 6146001 h 6315453"/>
                <a:gd name="connsiteX70" fmla="*/ 1672419 w 5774333"/>
                <a:gd name="connsiteY70" fmla="*/ 5885197 h 6315453"/>
                <a:gd name="connsiteX71" fmla="*/ 1146578 w 5774333"/>
                <a:gd name="connsiteY71" fmla="*/ 5479168 h 6315453"/>
                <a:gd name="connsiteX72" fmla="*/ 933372 w 5774333"/>
                <a:gd name="connsiteY72" fmla="*/ 5234810 h 6315453"/>
                <a:gd name="connsiteX73" fmla="*/ 747140 w 5774333"/>
                <a:gd name="connsiteY73" fmla="*/ 4976091 h 6315453"/>
                <a:gd name="connsiteX74" fmla="*/ 703616 w 5774333"/>
                <a:gd name="connsiteY74" fmla="*/ 4910196 h 6315453"/>
                <a:gd name="connsiteX75" fmla="*/ 662053 w 5774333"/>
                <a:gd name="connsiteY75" fmla="*/ 4846269 h 6315453"/>
                <a:gd name="connsiteX76" fmla="*/ 580033 w 5774333"/>
                <a:gd name="connsiteY76" fmla="*/ 4722352 h 6315453"/>
                <a:gd name="connsiteX77" fmla="*/ 410105 w 5774333"/>
                <a:gd name="connsiteY77" fmla="*/ 4469193 h 6315453"/>
                <a:gd name="connsiteX78" fmla="*/ 244224 w 5774333"/>
                <a:gd name="connsiteY78" fmla="*/ 4201556 h 6315453"/>
                <a:gd name="connsiteX79" fmla="*/ 169437 w 5774333"/>
                <a:gd name="connsiteY79" fmla="*/ 4059690 h 6315453"/>
                <a:gd name="connsiteX80" fmla="*/ 105929 w 5774333"/>
                <a:gd name="connsiteY80" fmla="*/ 3911221 h 6315453"/>
                <a:gd name="connsiteX81" fmla="*/ 57256 w 5774333"/>
                <a:gd name="connsiteY81" fmla="*/ 3757195 h 6315453"/>
                <a:gd name="connsiteX82" fmla="*/ 39111 w 5774333"/>
                <a:gd name="connsiteY82" fmla="*/ 3678677 h 6315453"/>
                <a:gd name="connsiteX83" fmla="*/ 31142 w 5774333"/>
                <a:gd name="connsiteY83" fmla="*/ 3639300 h 6315453"/>
                <a:gd name="connsiteX84" fmla="*/ 24521 w 5774333"/>
                <a:gd name="connsiteY84" fmla="*/ 3599809 h 6315453"/>
                <a:gd name="connsiteX85" fmla="*/ 0 w 5774333"/>
                <a:gd name="connsiteY85" fmla="*/ 3283418 h 6315453"/>
                <a:gd name="connsiteX86" fmla="*/ 68045 w 5774333"/>
                <a:gd name="connsiteY86" fmla="*/ 2666963 h 6315453"/>
                <a:gd name="connsiteX87" fmla="*/ 272546 w 5774333"/>
                <a:gd name="connsiteY87" fmla="*/ 2076334 h 6315453"/>
                <a:gd name="connsiteX88" fmla="*/ 1039300 w 5774333"/>
                <a:gd name="connsiteY88" fmla="*/ 1073307 h 6315453"/>
                <a:gd name="connsiteX89" fmla="*/ 1547733 w 5774333"/>
                <a:gd name="connsiteY89" fmla="*/ 680365 h 6315453"/>
                <a:gd name="connsiteX90" fmla="*/ 2115995 w 5774333"/>
                <a:gd name="connsiteY90" fmla="*/ 368373 h 6315453"/>
                <a:gd name="connsiteX91" fmla="*/ 3377451 w 5774333"/>
                <a:gd name="connsiteY91" fmla="*/ 24304 h 6315453"/>
                <a:gd name="connsiteX92" fmla="*/ 3707237 w 5774333"/>
                <a:gd name="connsiteY92" fmla="*/ 1489 h 6315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774333" h="6315453">
                  <a:moveTo>
                    <a:pt x="3707237" y="1489"/>
                  </a:moveTo>
                  <a:cubicBezTo>
                    <a:pt x="3817502" y="-1522"/>
                    <a:pt x="3927875" y="41"/>
                    <a:pt x="4037665" y="6121"/>
                  </a:cubicBezTo>
                  <a:cubicBezTo>
                    <a:pt x="4257614" y="18745"/>
                    <a:pt x="4477439" y="49665"/>
                    <a:pt x="4692239" y="102128"/>
                  </a:cubicBezTo>
                  <a:cubicBezTo>
                    <a:pt x="4907039" y="154474"/>
                    <a:pt x="5116811" y="228592"/>
                    <a:pt x="5315059" y="324945"/>
                  </a:cubicBezTo>
                  <a:cubicBezTo>
                    <a:pt x="5463562" y="397211"/>
                    <a:pt x="5606133" y="481527"/>
                    <a:pt x="5738325" y="578286"/>
                  </a:cubicBezTo>
                  <a:lnTo>
                    <a:pt x="5774333" y="606551"/>
                  </a:lnTo>
                  <a:lnTo>
                    <a:pt x="5774333" y="975490"/>
                  </a:lnTo>
                  <a:lnTo>
                    <a:pt x="5676001" y="889749"/>
                  </a:lnTo>
                  <a:cubicBezTo>
                    <a:pt x="5522381" y="769886"/>
                    <a:pt x="5355519" y="665657"/>
                    <a:pt x="5177132" y="581926"/>
                  </a:cubicBezTo>
                  <a:cubicBezTo>
                    <a:pt x="4998867" y="497965"/>
                    <a:pt x="4810183" y="433574"/>
                    <a:pt x="4615735" y="388640"/>
                  </a:cubicBezTo>
                  <a:cubicBezTo>
                    <a:pt x="4421289" y="343591"/>
                    <a:pt x="4221446" y="317649"/>
                    <a:pt x="4020010" y="308500"/>
                  </a:cubicBezTo>
                  <a:cubicBezTo>
                    <a:pt x="3818207" y="298887"/>
                    <a:pt x="3616649" y="305257"/>
                    <a:pt x="3416315" y="328882"/>
                  </a:cubicBezTo>
                  <a:cubicBezTo>
                    <a:pt x="3216106" y="352623"/>
                    <a:pt x="3017736" y="392346"/>
                    <a:pt x="2823779" y="446545"/>
                  </a:cubicBezTo>
                  <a:cubicBezTo>
                    <a:pt x="2629699" y="500513"/>
                    <a:pt x="2440401" y="570345"/>
                    <a:pt x="2256987" y="651296"/>
                  </a:cubicBezTo>
                  <a:cubicBezTo>
                    <a:pt x="1889058" y="811461"/>
                    <a:pt x="1545527" y="1023856"/>
                    <a:pt x="1244169" y="1280374"/>
                  </a:cubicBezTo>
                  <a:cubicBezTo>
                    <a:pt x="1093982" y="1409039"/>
                    <a:pt x="954828" y="1549400"/>
                    <a:pt x="830141" y="1700184"/>
                  </a:cubicBezTo>
                  <a:cubicBezTo>
                    <a:pt x="705209" y="1850736"/>
                    <a:pt x="594989" y="2012176"/>
                    <a:pt x="502792" y="2182300"/>
                  </a:cubicBezTo>
                  <a:cubicBezTo>
                    <a:pt x="410595" y="2352308"/>
                    <a:pt x="333847" y="2530307"/>
                    <a:pt x="280637" y="2715256"/>
                  </a:cubicBezTo>
                  <a:cubicBezTo>
                    <a:pt x="227306" y="2899741"/>
                    <a:pt x="199719" y="3091521"/>
                    <a:pt x="199843" y="3283418"/>
                  </a:cubicBezTo>
                  <a:cubicBezTo>
                    <a:pt x="200946" y="3377687"/>
                    <a:pt x="210754" y="3471261"/>
                    <a:pt x="233926" y="3561593"/>
                  </a:cubicBezTo>
                  <a:cubicBezTo>
                    <a:pt x="256730" y="3652040"/>
                    <a:pt x="292162" y="3738550"/>
                    <a:pt x="334582" y="3821816"/>
                  </a:cubicBezTo>
                  <a:cubicBezTo>
                    <a:pt x="356038" y="3863392"/>
                    <a:pt x="379823" y="3904157"/>
                    <a:pt x="404834" y="3944343"/>
                  </a:cubicBezTo>
                  <a:cubicBezTo>
                    <a:pt x="430212" y="3984413"/>
                    <a:pt x="457308" y="4023905"/>
                    <a:pt x="485506" y="4062932"/>
                  </a:cubicBezTo>
                  <a:cubicBezTo>
                    <a:pt x="542639" y="4140757"/>
                    <a:pt x="606146" y="4216265"/>
                    <a:pt x="671861" y="4292120"/>
                  </a:cubicBezTo>
                  <a:cubicBezTo>
                    <a:pt x="737576" y="4368091"/>
                    <a:pt x="806234" y="4444062"/>
                    <a:pt x="873542" y="4523044"/>
                  </a:cubicBezTo>
                  <a:cubicBezTo>
                    <a:pt x="907258" y="4562419"/>
                    <a:pt x="940606" y="4602721"/>
                    <a:pt x="973831" y="4643601"/>
                  </a:cubicBezTo>
                  <a:lnTo>
                    <a:pt x="1022014" y="4702780"/>
                  </a:lnTo>
                  <a:cubicBezTo>
                    <a:pt x="1037829" y="4721658"/>
                    <a:pt x="1052910" y="4740998"/>
                    <a:pt x="1069215" y="4759411"/>
                  </a:cubicBezTo>
                  <a:cubicBezTo>
                    <a:pt x="1196477" y="4909269"/>
                    <a:pt x="1334527" y="5047199"/>
                    <a:pt x="1474784" y="5177948"/>
                  </a:cubicBezTo>
                  <a:cubicBezTo>
                    <a:pt x="1545281" y="5243033"/>
                    <a:pt x="1617003" y="5305917"/>
                    <a:pt x="1690442" y="5366255"/>
                  </a:cubicBezTo>
                  <a:cubicBezTo>
                    <a:pt x="1763881" y="5426591"/>
                    <a:pt x="1838668" y="5484959"/>
                    <a:pt x="1916276" y="5539852"/>
                  </a:cubicBezTo>
                  <a:cubicBezTo>
                    <a:pt x="2070877" y="5649872"/>
                    <a:pt x="2237617" y="5748194"/>
                    <a:pt x="2420784" y="5814437"/>
                  </a:cubicBezTo>
                  <a:cubicBezTo>
                    <a:pt x="2512124" y="5847559"/>
                    <a:pt x="2606773" y="5872921"/>
                    <a:pt x="2703015" y="5892029"/>
                  </a:cubicBezTo>
                  <a:cubicBezTo>
                    <a:pt x="2727168" y="5896546"/>
                    <a:pt x="2751075" y="5901758"/>
                    <a:pt x="2775350" y="5905695"/>
                  </a:cubicBezTo>
                  <a:lnTo>
                    <a:pt x="2848299" y="5917161"/>
                  </a:lnTo>
                  <a:cubicBezTo>
                    <a:pt x="2897218" y="5923298"/>
                    <a:pt x="2946136" y="5929784"/>
                    <a:pt x="2995544" y="5933605"/>
                  </a:cubicBezTo>
                  <a:cubicBezTo>
                    <a:pt x="3020188" y="5935806"/>
                    <a:pt x="3044831" y="5937891"/>
                    <a:pt x="3069596" y="5938933"/>
                  </a:cubicBezTo>
                  <a:cubicBezTo>
                    <a:pt x="3094362" y="5940090"/>
                    <a:pt x="3119005" y="5941943"/>
                    <a:pt x="3143894" y="5942639"/>
                  </a:cubicBezTo>
                  <a:lnTo>
                    <a:pt x="3218436" y="5944260"/>
                  </a:lnTo>
                  <a:cubicBezTo>
                    <a:pt x="3243201" y="5944838"/>
                    <a:pt x="3268212" y="5944029"/>
                    <a:pt x="3293101" y="5943913"/>
                  </a:cubicBezTo>
                  <a:lnTo>
                    <a:pt x="3330494" y="5943565"/>
                  </a:lnTo>
                  <a:cubicBezTo>
                    <a:pt x="3342632" y="5943218"/>
                    <a:pt x="3354524" y="5942523"/>
                    <a:pt x="3366540" y="5942059"/>
                  </a:cubicBezTo>
                  <a:cubicBezTo>
                    <a:pt x="3378554" y="5941480"/>
                    <a:pt x="3390570" y="5941134"/>
                    <a:pt x="3402462" y="5940323"/>
                  </a:cubicBezTo>
                  <a:lnTo>
                    <a:pt x="3438262" y="5937543"/>
                  </a:lnTo>
                  <a:cubicBezTo>
                    <a:pt x="3485954" y="5933953"/>
                    <a:pt x="3533279" y="5927931"/>
                    <a:pt x="3580236" y="5920982"/>
                  </a:cubicBezTo>
                  <a:cubicBezTo>
                    <a:pt x="3768185" y="5891567"/>
                    <a:pt x="3948901" y="5834010"/>
                    <a:pt x="4121034" y="5753290"/>
                  </a:cubicBezTo>
                  <a:cubicBezTo>
                    <a:pt x="4293782" y="5673497"/>
                    <a:pt x="4458191" y="5571353"/>
                    <a:pt x="4620639" y="5459364"/>
                  </a:cubicBezTo>
                  <a:cubicBezTo>
                    <a:pt x="4661221" y="5431455"/>
                    <a:pt x="4701557" y="5402271"/>
                    <a:pt x="4741771" y="5372971"/>
                  </a:cubicBezTo>
                  <a:cubicBezTo>
                    <a:pt x="4782230" y="5343672"/>
                    <a:pt x="4822566" y="5313908"/>
                    <a:pt x="4862901" y="5283682"/>
                  </a:cubicBezTo>
                  <a:lnTo>
                    <a:pt x="5108229" y="5098386"/>
                  </a:lnTo>
                  <a:cubicBezTo>
                    <a:pt x="5276563" y="4972270"/>
                    <a:pt x="5446489" y="4854838"/>
                    <a:pt x="5612493" y="4739724"/>
                  </a:cubicBezTo>
                  <a:lnTo>
                    <a:pt x="5774333" y="4623488"/>
                  </a:lnTo>
                  <a:lnTo>
                    <a:pt x="5774333" y="5232926"/>
                  </a:lnTo>
                  <a:lnTo>
                    <a:pt x="5676492" y="5306859"/>
                  </a:lnTo>
                  <a:cubicBezTo>
                    <a:pt x="5592693" y="5367905"/>
                    <a:pt x="5508955" y="5427286"/>
                    <a:pt x="5426260" y="5486233"/>
                  </a:cubicBezTo>
                  <a:lnTo>
                    <a:pt x="5300225" y="5576217"/>
                  </a:lnTo>
                  <a:cubicBezTo>
                    <a:pt x="5257559" y="5606443"/>
                    <a:pt x="5214525" y="5636901"/>
                    <a:pt x="5170757" y="5666780"/>
                  </a:cubicBezTo>
                  <a:cubicBezTo>
                    <a:pt x="5127110" y="5696775"/>
                    <a:pt x="5082973" y="5726654"/>
                    <a:pt x="5038100" y="5756185"/>
                  </a:cubicBezTo>
                  <a:cubicBezTo>
                    <a:pt x="4993106" y="5785486"/>
                    <a:pt x="4947743" y="5814553"/>
                    <a:pt x="4901276" y="5843043"/>
                  </a:cubicBezTo>
                  <a:cubicBezTo>
                    <a:pt x="4808835" y="5900136"/>
                    <a:pt x="4713449" y="5955494"/>
                    <a:pt x="4614019" y="6006103"/>
                  </a:cubicBezTo>
                  <a:cubicBezTo>
                    <a:pt x="4514711" y="6056943"/>
                    <a:pt x="4411971" y="6104192"/>
                    <a:pt x="4305061" y="6144726"/>
                  </a:cubicBezTo>
                  <a:cubicBezTo>
                    <a:pt x="4092223" y="6226952"/>
                    <a:pt x="3863569" y="6282424"/>
                    <a:pt x="3632710" y="6304196"/>
                  </a:cubicBezTo>
                  <a:cubicBezTo>
                    <a:pt x="3574964" y="6309408"/>
                    <a:pt x="3517218" y="6313345"/>
                    <a:pt x="3459594" y="6314504"/>
                  </a:cubicBezTo>
                  <a:lnTo>
                    <a:pt x="3416315" y="6315429"/>
                  </a:lnTo>
                  <a:cubicBezTo>
                    <a:pt x="3401971" y="6315546"/>
                    <a:pt x="3387505" y="6315198"/>
                    <a:pt x="3373159" y="6315198"/>
                  </a:cubicBezTo>
                  <a:lnTo>
                    <a:pt x="3330127" y="6314735"/>
                  </a:lnTo>
                  <a:lnTo>
                    <a:pt x="3288320" y="6313230"/>
                  </a:lnTo>
                  <a:cubicBezTo>
                    <a:pt x="3176996" y="6309870"/>
                    <a:pt x="3065428" y="6301533"/>
                    <a:pt x="2954350" y="6288098"/>
                  </a:cubicBezTo>
                  <a:cubicBezTo>
                    <a:pt x="2843150" y="6275360"/>
                    <a:pt x="2732194" y="6257061"/>
                    <a:pt x="2622466" y="6232742"/>
                  </a:cubicBezTo>
                  <a:cubicBezTo>
                    <a:pt x="2512859" y="6208190"/>
                    <a:pt x="2404110" y="6179122"/>
                    <a:pt x="2296466" y="6146001"/>
                  </a:cubicBezTo>
                  <a:cubicBezTo>
                    <a:pt x="2081544" y="6079179"/>
                    <a:pt x="1869073" y="5996027"/>
                    <a:pt x="1672419" y="5885197"/>
                  </a:cubicBezTo>
                  <a:cubicBezTo>
                    <a:pt x="1475643" y="5774599"/>
                    <a:pt x="1299954" y="5634353"/>
                    <a:pt x="1146578" y="5479168"/>
                  </a:cubicBezTo>
                  <a:cubicBezTo>
                    <a:pt x="1069461" y="5401692"/>
                    <a:pt x="999333" y="5319235"/>
                    <a:pt x="933372" y="5234810"/>
                  </a:cubicBezTo>
                  <a:cubicBezTo>
                    <a:pt x="867781" y="5150038"/>
                    <a:pt x="805375" y="5063991"/>
                    <a:pt x="747140" y="4976091"/>
                  </a:cubicBezTo>
                  <a:cubicBezTo>
                    <a:pt x="732182" y="4954319"/>
                    <a:pt x="718082" y="4932199"/>
                    <a:pt x="703616" y="4910196"/>
                  </a:cubicBezTo>
                  <a:lnTo>
                    <a:pt x="662053" y="4846269"/>
                  </a:lnTo>
                  <a:cubicBezTo>
                    <a:pt x="635449" y="4804925"/>
                    <a:pt x="607864" y="4763928"/>
                    <a:pt x="580033" y="4722352"/>
                  </a:cubicBezTo>
                  <a:lnTo>
                    <a:pt x="410105" y="4469193"/>
                  </a:lnTo>
                  <a:cubicBezTo>
                    <a:pt x="353095" y="4382915"/>
                    <a:pt x="296820" y="4294089"/>
                    <a:pt x="244224" y="4201556"/>
                  </a:cubicBezTo>
                  <a:cubicBezTo>
                    <a:pt x="217987" y="4155232"/>
                    <a:pt x="192609" y="4108098"/>
                    <a:pt x="169437" y="4059690"/>
                  </a:cubicBezTo>
                  <a:cubicBezTo>
                    <a:pt x="146388" y="4011165"/>
                    <a:pt x="124932" y="3961715"/>
                    <a:pt x="105929" y="3911221"/>
                  </a:cubicBezTo>
                  <a:cubicBezTo>
                    <a:pt x="87293" y="3860613"/>
                    <a:pt x="70742" y="3809309"/>
                    <a:pt x="57256" y="3757195"/>
                  </a:cubicBezTo>
                  <a:cubicBezTo>
                    <a:pt x="50881" y="3731138"/>
                    <a:pt x="44383" y="3704965"/>
                    <a:pt x="39111" y="3678677"/>
                  </a:cubicBezTo>
                  <a:lnTo>
                    <a:pt x="31142" y="3639300"/>
                  </a:lnTo>
                  <a:lnTo>
                    <a:pt x="24521" y="3599809"/>
                  </a:lnTo>
                  <a:cubicBezTo>
                    <a:pt x="7234" y="3494423"/>
                    <a:pt x="0" y="3388457"/>
                    <a:pt x="0" y="3283418"/>
                  </a:cubicBezTo>
                  <a:cubicBezTo>
                    <a:pt x="491" y="3076698"/>
                    <a:pt x="23418" y="2869978"/>
                    <a:pt x="68045" y="2666963"/>
                  </a:cubicBezTo>
                  <a:cubicBezTo>
                    <a:pt x="112550" y="2464064"/>
                    <a:pt x="180717" y="2265104"/>
                    <a:pt x="272546" y="2076334"/>
                  </a:cubicBezTo>
                  <a:cubicBezTo>
                    <a:pt x="457062" y="1698794"/>
                    <a:pt x="724457" y="1360978"/>
                    <a:pt x="1039300" y="1073307"/>
                  </a:cubicBezTo>
                  <a:cubicBezTo>
                    <a:pt x="1197090" y="929472"/>
                    <a:pt x="1367630" y="798259"/>
                    <a:pt x="1547733" y="680365"/>
                  </a:cubicBezTo>
                  <a:cubicBezTo>
                    <a:pt x="1728081" y="562587"/>
                    <a:pt x="1917870" y="457663"/>
                    <a:pt x="2115995" y="368373"/>
                  </a:cubicBezTo>
                  <a:cubicBezTo>
                    <a:pt x="2512737" y="191070"/>
                    <a:pt x="2939883" y="73870"/>
                    <a:pt x="3377451" y="24304"/>
                  </a:cubicBezTo>
                  <a:cubicBezTo>
                    <a:pt x="3486812" y="12086"/>
                    <a:pt x="3596971" y="4500"/>
                    <a:pt x="3707237" y="148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EC18CE1F-9DF1-47AF-9E66-6CE348AC2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464911 h 6229400"/>
                <a:gd name="connsiteX4" fmla="*/ 5660063 w 5769111"/>
                <a:gd name="connsiteY4" fmla="*/ 1328105 h 6229400"/>
                <a:gd name="connsiteX5" fmla="*/ 4910471 w 5769111"/>
                <a:gd name="connsiteY5" fmla="*/ 781599 h 6229400"/>
                <a:gd name="connsiteX6" fmla="*/ 3882695 w 5769111"/>
                <a:gd name="connsiteY6" fmla="*/ 579048 h 6229400"/>
                <a:gd name="connsiteX7" fmla="*/ 2683153 w 5769111"/>
                <a:gd name="connsiteY7" fmla="*/ 797003 h 6229400"/>
                <a:gd name="connsiteX8" fmla="*/ 1617493 w 5769111"/>
                <a:gd name="connsiteY8" fmla="*/ 1395738 h 6229400"/>
                <a:gd name="connsiteX9" fmla="*/ 880408 w 5769111"/>
                <a:gd name="connsiteY9" fmla="*/ 2259099 h 6229400"/>
                <a:gd name="connsiteX10" fmla="*/ 613135 w 5769111"/>
                <a:gd name="connsiteY10" fmla="*/ 3263863 h 6229400"/>
                <a:gd name="connsiteX11" fmla="*/ 1055484 w 5769111"/>
                <a:gd name="connsiteY11" fmla="*/ 4196825 h 6229400"/>
                <a:gd name="connsiteX12" fmla="*/ 1278376 w 5769111"/>
                <a:gd name="connsiteY12" fmla="*/ 4492950 h 6229400"/>
                <a:gd name="connsiteX13" fmla="*/ 3369851 w 5769111"/>
                <a:gd name="connsiteY13" fmla="*/ 5650468 h 6229400"/>
                <a:gd name="connsiteX14" fmla="*/ 4957551 w 5769111"/>
                <a:gd name="connsiteY14" fmla="*/ 4938355 h 6229400"/>
                <a:gd name="connsiteX15" fmla="*/ 5150773 w 5769111"/>
                <a:gd name="connsiteY15" fmla="*/ 4796950 h 6229400"/>
                <a:gd name="connsiteX16" fmla="*/ 5747247 w 5769111"/>
                <a:gd name="connsiteY16" fmla="*/ 4338176 h 6229400"/>
                <a:gd name="connsiteX17" fmla="*/ 5769111 w 5769111"/>
                <a:gd name="connsiteY17" fmla="*/ 4318497 h 6229400"/>
                <a:gd name="connsiteX18" fmla="*/ 5769111 w 5769111"/>
                <a:gd name="connsiteY18" fmla="*/ 5074612 h 6229400"/>
                <a:gd name="connsiteX19" fmla="*/ 5636252 w 5769111"/>
                <a:gd name="connsiteY19" fmla="*/ 5174208 h 6229400"/>
                <a:gd name="connsiteX20" fmla="*/ 5334922 w 5769111"/>
                <a:gd name="connsiteY20" fmla="*/ 5394528 h 6229400"/>
                <a:gd name="connsiteX21" fmla="*/ 3369727 w 5769111"/>
                <a:gd name="connsiteY21" fmla="*/ 6229400 h 6229400"/>
                <a:gd name="connsiteX22" fmla="*/ 771046 w 5769111"/>
                <a:gd name="connsiteY22" fmla="*/ 4817913 h 6229400"/>
                <a:gd name="connsiteX23" fmla="*/ 0 w 5769111"/>
                <a:gd name="connsiteY23" fmla="*/ 3263748 h 6229400"/>
                <a:gd name="connsiteX24" fmla="*/ 3882695 w 5769111"/>
                <a:gd name="connsiteY24"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9111" h="6229400">
                  <a:moveTo>
                    <a:pt x="3882695" y="0"/>
                  </a:moveTo>
                  <a:cubicBezTo>
                    <a:pt x="4601253" y="0"/>
                    <a:pt x="5210727" y="205477"/>
                    <a:pt x="5691883" y="557381"/>
                  </a:cubicBezTo>
                  <a:lnTo>
                    <a:pt x="5769111" y="620523"/>
                  </a:lnTo>
                  <a:lnTo>
                    <a:pt x="5769111" y="1464911"/>
                  </a:lnTo>
                  <a:lnTo>
                    <a:pt x="5660063" y="1328105"/>
                  </a:lnTo>
                  <a:cubicBezTo>
                    <a:pt x="5449800" y="1091506"/>
                    <a:pt x="5197607" y="907600"/>
                    <a:pt x="4910471" y="781599"/>
                  </a:cubicBezTo>
                  <a:cubicBezTo>
                    <a:pt x="4604088" y="647260"/>
                    <a:pt x="4258349" y="579048"/>
                    <a:pt x="3882695" y="579048"/>
                  </a:cubicBezTo>
                  <a:cubicBezTo>
                    <a:pt x="3484238" y="579048"/>
                    <a:pt x="3080631" y="652240"/>
                    <a:pt x="2683153" y="797003"/>
                  </a:cubicBezTo>
                  <a:cubicBezTo>
                    <a:pt x="2296098" y="937595"/>
                    <a:pt x="1927678" y="1144662"/>
                    <a:pt x="1617493" y="1395738"/>
                  </a:cubicBezTo>
                  <a:cubicBezTo>
                    <a:pt x="1301915" y="1651098"/>
                    <a:pt x="1053890" y="1941665"/>
                    <a:pt x="880408" y="2259099"/>
                  </a:cubicBezTo>
                  <a:cubicBezTo>
                    <a:pt x="703125" y="2583597"/>
                    <a:pt x="613135" y="2921645"/>
                    <a:pt x="613135" y="3263863"/>
                  </a:cubicBezTo>
                  <a:cubicBezTo>
                    <a:pt x="613135" y="3608512"/>
                    <a:pt x="756702" y="3809789"/>
                    <a:pt x="1055484" y="4196825"/>
                  </a:cubicBezTo>
                  <a:cubicBezTo>
                    <a:pt x="1127574" y="4290167"/>
                    <a:pt x="1202116" y="4386753"/>
                    <a:pt x="1278376" y="4492950"/>
                  </a:cubicBezTo>
                  <a:cubicBezTo>
                    <a:pt x="1861105" y="5304313"/>
                    <a:pt x="2486623" y="5650468"/>
                    <a:pt x="3369851" y="5650468"/>
                  </a:cubicBezTo>
                  <a:cubicBezTo>
                    <a:pt x="3949515" y="5650468"/>
                    <a:pt x="4374822" y="5368471"/>
                    <a:pt x="4957551" y="4938355"/>
                  </a:cubicBezTo>
                  <a:cubicBezTo>
                    <a:pt x="5022653" y="4890293"/>
                    <a:pt x="5087755" y="4842811"/>
                    <a:pt x="5150773" y="4796950"/>
                  </a:cubicBezTo>
                  <a:cubicBezTo>
                    <a:pt x="5364254" y="4641404"/>
                    <a:pt x="5570313" y="4491241"/>
                    <a:pt x="5747247" y="4338176"/>
                  </a:cubicBezTo>
                  <a:lnTo>
                    <a:pt x="5769111" y="4318497"/>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Shape 49">
              <a:extLst>
                <a:ext uri="{FF2B5EF4-FFF2-40B4-BE49-F238E27FC236}">
                  <a16:creationId xmlns:a16="http://schemas.microsoft.com/office/drawing/2014/main" id="{5BD26A8C-8D1D-41E6-A71E-FE9AC75F3F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10220" y="131729"/>
              <a:ext cx="5769111" cy="6229400"/>
            </a:xfrm>
            <a:custGeom>
              <a:avLst/>
              <a:gdLst>
                <a:gd name="connsiteX0" fmla="*/ 3882695 w 5769111"/>
                <a:gd name="connsiteY0" fmla="*/ 0 h 6229400"/>
                <a:gd name="connsiteX1" fmla="*/ 5691883 w 5769111"/>
                <a:gd name="connsiteY1" fmla="*/ 557381 h 6229400"/>
                <a:gd name="connsiteX2" fmla="*/ 5769111 w 5769111"/>
                <a:gd name="connsiteY2" fmla="*/ 620523 h 6229400"/>
                <a:gd name="connsiteX3" fmla="*/ 5769111 w 5769111"/>
                <a:gd name="connsiteY3" fmla="*/ 1675390 h 6229400"/>
                <a:gd name="connsiteX4" fmla="*/ 5711488 w 5769111"/>
                <a:gd name="connsiteY4" fmla="*/ 1585205 h 6229400"/>
                <a:gd name="connsiteX5" fmla="*/ 5566027 w 5769111"/>
                <a:gd name="connsiteY5" fmla="*/ 1402571 h 6229400"/>
                <a:gd name="connsiteX6" fmla="*/ 4858734 w 5769111"/>
                <a:gd name="connsiteY6" fmla="*/ 886639 h 6229400"/>
                <a:gd name="connsiteX7" fmla="*/ 3882695 w 5769111"/>
                <a:gd name="connsiteY7" fmla="*/ 694858 h 6229400"/>
                <a:gd name="connsiteX8" fmla="*/ 2727046 w 5769111"/>
                <a:gd name="connsiteY8" fmla="*/ 905053 h 6229400"/>
                <a:gd name="connsiteX9" fmla="*/ 1697186 w 5769111"/>
                <a:gd name="connsiteY9" fmla="*/ 1483638 h 6229400"/>
                <a:gd name="connsiteX10" fmla="*/ 989279 w 5769111"/>
                <a:gd name="connsiteY10" fmla="*/ 2312139 h 6229400"/>
                <a:gd name="connsiteX11" fmla="*/ 735615 w 5769111"/>
                <a:gd name="connsiteY11" fmla="*/ 3263863 h 6229400"/>
                <a:gd name="connsiteX12" fmla="*/ 1154424 w 5769111"/>
                <a:gd name="connsiteY12" fmla="*/ 4128614 h 6229400"/>
                <a:gd name="connsiteX13" fmla="*/ 1379768 w 5769111"/>
                <a:gd name="connsiteY13" fmla="*/ 4427981 h 6229400"/>
                <a:gd name="connsiteX14" fmla="*/ 2239456 w 5769111"/>
                <a:gd name="connsiteY14" fmla="*/ 5256947 h 6229400"/>
                <a:gd name="connsiteX15" fmla="*/ 3369727 w 5769111"/>
                <a:gd name="connsiteY15" fmla="*/ 5534658 h 6229400"/>
                <a:gd name="connsiteX16" fmla="*/ 4096760 w 5769111"/>
                <a:gd name="connsiteY16" fmla="*/ 5357817 h 6229400"/>
                <a:gd name="connsiteX17" fmla="*/ 4881905 w 5769111"/>
                <a:gd name="connsiteY17" fmla="*/ 4847212 h 6229400"/>
                <a:gd name="connsiteX18" fmla="*/ 5075739 w 5769111"/>
                <a:gd name="connsiteY18" fmla="*/ 4705346 h 6229400"/>
                <a:gd name="connsiteX19" fmla="*/ 5759930 w 5769111"/>
                <a:gd name="connsiteY19" fmla="*/ 4166809 h 6229400"/>
                <a:gd name="connsiteX20" fmla="*/ 5769111 w 5769111"/>
                <a:gd name="connsiteY20" fmla="*/ 4157764 h 6229400"/>
                <a:gd name="connsiteX21" fmla="*/ 5769111 w 5769111"/>
                <a:gd name="connsiteY21" fmla="*/ 5074612 h 6229400"/>
                <a:gd name="connsiteX22" fmla="*/ 5636252 w 5769111"/>
                <a:gd name="connsiteY22" fmla="*/ 5174208 h 6229400"/>
                <a:gd name="connsiteX23" fmla="*/ 5334922 w 5769111"/>
                <a:gd name="connsiteY23" fmla="*/ 5394528 h 6229400"/>
                <a:gd name="connsiteX24" fmla="*/ 3369727 w 5769111"/>
                <a:gd name="connsiteY24" fmla="*/ 6229400 h 6229400"/>
                <a:gd name="connsiteX25" fmla="*/ 771046 w 5769111"/>
                <a:gd name="connsiteY25" fmla="*/ 4817913 h 6229400"/>
                <a:gd name="connsiteX26" fmla="*/ 0 w 5769111"/>
                <a:gd name="connsiteY26" fmla="*/ 3263748 h 6229400"/>
                <a:gd name="connsiteX27" fmla="*/ 3882695 w 5769111"/>
                <a:gd name="connsiteY27" fmla="*/ 0 h 622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69111" h="6229400">
                  <a:moveTo>
                    <a:pt x="3882695" y="0"/>
                  </a:moveTo>
                  <a:cubicBezTo>
                    <a:pt x="4601253" y="0"/>
                    <a:pt x="5210727" y="205477"/>
                    <a:pt x="5691883" y="557381"/>
                  </a:cubicBezTo>
                  <a:lnTo>
                    <a:pt x="5769111" y="620523"/>
                  </a:lnTo>
                  <a:lnTo>
                    <a:pt x="5769111" y="1675390"/>
                  </a:lnTo>
                  <a:lnTo>
                    <a:pt x="5711488" y="1585205"/>
                  </a:lnTo>
                  <a:cubicBezTo>
                    <a:pt x="5665942" y="1521390"/>
                    <a:pt x="5617428" y="1460432"/>
                    <a:pt x="5566027" y="1402571"/>
                  </a:cubicBezTo>
                  <a:cubicBezTo>
                    <a:pt x="5367411" y="1179058"/>
                    <a:pt x="5129563" y="1005460"/>
                    <a:pt x="4858734" y="886639"/>
                  </a:cubicBezTo>
                  <a:cubicBezTo>
                    <a:pt x="4568779" y="759363"/>
                    <a:pt x="4240327" y="694858"/>
                    <a:pt x="3882695" y="694858"/>
                  </a:cubicBezTo>
                  <a:cubicBezTo>
                    <a:pt x="3504835" y="694858"/>
                    <a:pt x="3105151" y="767471"/>
                    <a:pt x="2727046" y="905053"/>
                  </a:cubicBezTo>
                  <a:cubicBezTo>
                    <a:pt x="2352985" y="1041013"/>
                    <a:pt x="1996826" y="1241132"/>
                    <a:pt x="1697186" y="1483638"/>
                  </a:cubicBezTo>
                  <a:cubicBezTo>
                    <a:pt x="1397913" y="1725796"/>
                    <a:pt x="1153199" y="2012308"/>
                    <a:pt x="989279" y="2312139"/>
                  </a:cubicBezTo>
                  <a:cubicBezTo>
                    <a:pt x="820946" y="2620077"/>
                    <a:pt x="735615" y="2940290"/>
                    <a:pt x="735615" y="3263863"/>
                  </a:cubicBezTo>
                  <a:cubicBezTo>
                    <a:pt x="735615" y="3573074"/>
                    <a:pt x="863980" y="3752464"/>
                    <a:pt x="1154424" y="4128614"/>
                  </a:cubicBezTo>
                  <a:cubicBezTo>
                    <a:pt x="1227127" y="4222767"/>
                    <a:pt x="1302282" y="4320162"/>
                    <a:pt x="1379768" y="4427981"/>
                  </a:cubicBezTo>
                  <a:cubicBezTo>
                    <a:pt x="1653784" y="4809458"/>
                    <a:pt x="1934912" y="5080685"/>
                    <a:pt x="2239456" y="5256947"/>
                  </a:cubicBezTo>
                  <a:cubicBezTo>
                    <a:pt x="2562268" y="5443863"/>
                    <a:pt x="2932037" y="5534658"/>
                    <a:pt x="3369727" y="5534658"/>
                  </a:cubicBezTo>
                  <a:cubicBezTo>
                    <a:pt x="3618120" y="5534658"/>
                    <a:pt x="3849103" y="5478491"/>
                    <a:pt x="4096760" y="5357817"/>
                  </a:cubicBezTo>
                  <a:cubicBezTo>
                    <a:pt x="4351037" y="5233901"/>
                    <a:pt x="4602740" y="5053238"/>
                    <a:pt x="4881905" y="4847212"/>
                  </a:cubicBezTo>
                  <a:cubicBezTo>
                    <a:pt x="4947375" y="4798920"/>
                    <a:pt x="5012599" y="4751322"/>
                    <a:pt x="5075739" y="4705346"/>
                  </a:cubicBezTo>
                  <a:cubicBezTo>
                    <a:pt x="5327320" y="4521990"/>
                    <a:pt x="5568418" y="4346256"/>
                    <a:pt x="5759930" y="4166809"/>
                  </a:cubicBezTo>
                  <a:lnTo>
                    <a:pt x="5769111" y="4157764"/>
                  </a:lnTo>
                  <a:lnTo>
                    <a:pt x="5769111" y="5074612"/>
                  </a:lnTo>
                  <a:lnTo>
                    <a:pt x="5636252" y="5174208"/>
                  </a:lnTo>
                  <a:cubicBezTo>
                    <a:pt x="5537051" y="5246835"/>
                    <a:pt x="5436100" y="5319845"/>
                    <a:pt x="5334922" y="5394528"/>
                  </a:cubicBezTo>
                  <a:cubicBezTo>
                    <a:pt x="4745327" y="5829741"/>
                    <a:pt x="4177309" y="6229400"/>
                    <a:pt x="3369727" y="6229400"/>
                  </a:cubicBezTo>
                  <a:cubicBezTo>
                    <a:pt x="2172147" y="6229400"/>
                    <a:pt x="1394603" y="5686137"/>
                    <a:pt x="771046" y="4817913"/>
                  </a:cubicBezTo>
                  <a:cubicBezTo>
                    <a:pt x="396864" y="4297000"/>
                    <a:pt x="0" y="3939728"/>
                    <a:pt x="0" y="3263748"/>
                  </a:cubicBezTo>
                  <a:cubicBezTo>
                    <a:pt x="0" y="1461170"/>
                    <a:pt x="1955141" y="0"/>
                    <a:pt x="38826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9" name="Graphic 38" descr="Board Room">
            <a:extLst>
              <a:ext uri="{FF2B5EF4-FFF2-40B4-BE49-F238E27FC236}">
                <a16:creationId xmlns:a16="http://schemas.microsoft.com/office/drawing/2014/main" id="{92133162-2F8F-B118-7A3D-443C063E49C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726" y="1629089"/>
            <a:ext cx="3620021" cy="3620021"/>
          </a:xfrm>
          <a:prstGeom prst="rect">
            <a:avLst/>
          </a:prstGeom>
        </p:spPr>
      </p:pic>
    </p:spTree>
    <p:extLst>
      <p:ext uri="{BB962C8B-B14F-4D97-AF65-F5344CB8AC3E}">
        <p14:creationId xmlns:p14="http://schemas.microsoft.com/office/powerpoint/2010/main" val="3098771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D8DB-93A4-C93E-5A27-515037B4B92D}"/>
              </a:ext>
            </a:extLst>
          </p:cNvPr>
          <p:cNvSpPr>
            <a:spLocks noGrp="1"/>
          </p:cNvSpPr>
          <p:nvPr>
            <p:ph type="ctrTitle"/>
          </p:nvPr>
        </p:nvSpPr>
        <p:spPr>
          <a:xfrm>
            <a:off x="1639613" y="168165"/>
            <a:ext cx="9301656" cy="1477327"/>
          </a:xfrm>
        </p:spPr>
        <p:txBody>
          <a:bodyPr>
            <a:normAutofit fontScale="90000"/>
          </a:bodyPr>
          <a:lstStyle/>
          <a:p>
            <a:r>
              <a:rPr lang="en-US" dirty="0"/>
              <a:t>Used Testing Tools and Methods Approached </a:t>
            </a:r>
          </a:p>
        </p:txBody>
      </p:sp>
      <p:sp>
        <p:nvSpPr>
          <p:cNvPr id="3" name="Subtitle 2">
            <a:extLst>
              <a:ext uri="{FF2B5EF4-FFF2-40B4-BE49-F238E27FC236}">
                <a16:creationId xmlns:a16="http://schemas.microsoft.com/office/drawing/2014/main" id="{D9090DA9-A25F-7337-62B8-FBFB9AA6F40D}"/>
              </a:ext>
            </a:extLst>
          </p:cNvPr>
          <p:cNvSpPr>
            <a:spLocks noGrp="1"/>
          </p:cNvSpPr>
          <p:nvPr>
            <p:ph type="subTitle" idx="1"/>
          </p:nvPr>
        </p:nvSpPr>
        <p:spPr>
          <a:xfrm>
            <a:off x="509752" y="3833265"/>
            <a:ext cx="5454869" cy="2541259"/>
          </a:xfrm>
        </p:spPr>
        <p:txBody>
          <a:bodyPr>
            <a:normAutofit fontScale="25000" lnSpcReduction="20000"/>
          </a:bodyPr>
          <a:lstStyle/>
          <a:p>
            <a:pPr marR="0" lvl="1">
              <a:lnSpc>
                <a:spcPct val="107000"/>
              </a:lnSpc>
              <a:spcBef>
                <a:spcPts val="0"/>
              </a:spcBef>
              <a:spcAft>
                <a:spcPts val="800"/>
              </a:spcAft>
            </a:pPr>
            <a:r>
              <a:rPr lang="en-US" sz="7200" kern="100" dirty="0">
                <a:latin typeface="Aptos" panose="020B0004020202020204" pitchFamily="34" charset="0"/>
                <a:cs typeface="Times New Roman" panose="02020603050405020304" pitchFamily="18" charset="0"/>
              </a:rPr>
              <a:t> </a:t>
            </a:r>
            <a:r>
              <a:rPr lang="en-US" sz="7200" b="1" kern="100" dirty="0">
                <a:latin typeface="Aptos" panose="020B0004020202020204" pitchFamily="34" charset="0"/>
                <a:cs typeface="Times New Roman" panose="02020603050405020304" pitchFamily="18" charset="0"/>
              </a:rPr>
              <a:t>TESTING TOOLS</a:t>
            </a:r>
          </a:p>
          <a:p>
            <a:pPr marL="0" marR="0" algn="l">
              <a:lnSpc>
                <a:spcPct val="107000"/>
              </a:lnSpc>
              <a:spcBef>
                <a:spcPts val="0"/>
              </a:spcBef>
              <a:spcAft>
                <a:spcPts val="800"/>
              </a:spcAft>
            </a:pPr>
            <a:r>
              <a:rPr lang="en-US" sz="7200" kern="100" dirty="0">
                <a:latin typeface="Aptos" panose="020B0004020202020204" pitchFamily="34" charset="0"/>
                <a:cs typeface="Times New Roman" panose="02020603050405020304" pitchFamily="18" charset="0"/>
              </a:rPr>
              <a:t>Tools that are required to test </a:t>
            </a:r>
            <a:r>
              <a:rPr lang="en-US" sz="7200" kern="100" dirty="0" err="1">
                <a:latin typeface="Aptos" panose="020B0004020202020204" pitchFamily="34" charset="0"/>
                <a:cs typeface="Times New Roman" panose="02020603050405020304" pitchFamily="18" charset="0"/>
              </a:rPr>
              <a:t>Cashify</a:t>
            </a:r>
            <a:r>
              <a:rPr lang="en-US" sz="7200" kern="100" dirty="0">
                <a:latin typeface="Aptos" panose="020B0004020202020204" pitchFamily="34" charset="0"/>
                <a:cs typeface="Times New Roman" panose="02020603050405020304" pitchFamily="18" charset="0"/>
              </a:rPr>
              <a:t> applications are: </a:t>
            </a:r>
          </a:p>
          <a:p>
            <a:pPr marL="342900" marR="0" lvl="0" indent="-342900" algn="l">
              <a:lnSpc>
                <a:spcPct val="107000"/>
              </a:lnSpc>
              <a:spcBef>
                <a:spcPts val="0"/>
              </a:spcBef>
              <a:spcAft>
                <a:spcPts val="0"/>
              </a:spcAft>
              <a:buFont typeface="Arial" panose="020B0604020202020204" pitchFamily="34" charset="0"/>
              <a:buChar char="•"/>
            </a:pPr>
            <a:r>
              <a:rPr lang="en-US" sz="7200" kern="100" dirty="0">
                <a:latin typeface="Aptos" panose="020B0004020202020204" pitchFamily="34" charset="0"/>
                <a:cs typeface="Times New Roman" panose="02020603050405020304" pitchFamily="18" charset="0"/>
              </a:rPr>
              <a:t>Tracking tools (Jira, Trello, Test Rail, Google Sheets)</a:t>
            </a:r>
          </a:p>
          <a:p>
            <a:pPr marL="342900" marR="0" lvl="0" indent="-342900" algn="l">
              <a:lnSpc>
                <a:spcPct val="107000"/>
              </a:lnSpc>
              <a:spcBef>
                <a:spcPts val="0"/>
              </a:spcBef>
              <a:spcAft>
                <a:spcPts val="0"/>
              </a:spcAft>
              <a:buFont typeface="Arial" panose="020B0604020202020204" pitchFamily="34" charset="0"/>
              <a:buChar char="•"/>
            </a:pPr>
            <a:r>
              <a:rPr lang="en-US" sz="7200" kern="100" dirty="0">
                <a:latin typeface="Aptos" panose="020B0004020202020204" pitchFamily="34" charset="0"/>
                <a:cs typeface="Times New Roman" panose="02020603050405020304" pitchFamily="18" charset="0"/>
              </a:rPr>
              <a:t>Bug Tracking </a:t>
            </a:r>
            <a:r>
              <a:rPr lang="en-US" sz="7200" kern="100" dirty="0" err="1">
                <a:latin typeface="Aptos" panose="020B0004020202020204" pitchFamily="34" charset="0"/>
                <a:cs typeface="Times New Roman" panose="02020603050405020304" pitchFamily="18" charset="0"/>
              </a:rPr>
              <a:t>tool:Test</a:t>
            </a:r>
            <a:r>
              <a:rPr lang="en-US" sz="7200" kern="100" dirty="0">
                <a:latin typeface="Aptos" panose="020B0004020202020204" pitchFamily="34" charset="0"/>
                <a:cs typeface="Times New Roman" panose="02020603050405020304" pitchFamily="18" charset="0"/>
              </a:rPr>
              <a:t> Rails </a:t>
            </a:r>
          </a:p>
          <a:p>
            <a:pPr marL="342900" marR="0" lvl="0" indent="-342900" algn="l">
              <a:lnSpc>
                <a:spcPct val="107000"/>
              </a:lnSpc>
              <a:spcBef>
                <a:spcPts val="0"/>
              </a:spcBef>
              <a:spcAft>
                <a:spcPts val="0"/>
              </a:spcAft>
              <a:buFont typeface="Arial" panose="020B0604020202020204" pitchFamily="34" charset="0"/>
              <a:buChar char="•"/>
            </a:pPr>
            <a:r>
              <a:rPr lang="en-US" sz="7200" kern="100" dirty="0">
                <a:latin typeface="Aptos" panose="020B0004020202020204" pitchFamily="34" charset="0"/>
                <a:cs typeface="Times New Roman" panose="02020603050405020304" pitchFamily="18" charset="0"/>
              </a:rPr>
              <a:t>Communication tools (Trello, Slack, Zoom, E-mail)</a:t>
            </a:r>
          </a:p>
          <a:p>
            <a:pPr marL="457200" marR="0">
              <a:lnSpc>
                <a:spcPct val="107000"/>
              </a:lnSpc>
              <a:spcBef>
                <a:spcPts val="0"/>
              </a:spcBef>
              <a:spcAft>
                <a:spcPts val="0"/>
              </a:spcAft>
            </a:pPr>
            <a:r>
              <a:rPr lang="en-US" sz="3500" kern="100" dirty="0">
                <a:effectLst/>
                <a:latin typeface="Aptos" panose="020B0004020202020204" pitchFamily="34" charset="0"/>
                <a:ea typeface="Aptos" panose="020B0004020202020204" pitchFamily="34" charset="0"/>
                <a:cs typeface="Times New Roman" panose="02020603050405020304" pitchFamily="18" charset="0"/>
              </a:rPr>
              <a:t> </a:t>
            </a:r>
          </a:p>
          <a:p>
            <a:pPr marR="0" lvl="0">
              <a:lnSpc>
                <a:spcPct val="107000"/>
              </a:lnSpc>
              <a:spcBef>
                <a:spcPts val="0"/>
              </a:spcBef>
              <a:spcAft>
                <a:spcPts val="0"/>
              </a:spcAft>
            </a:pP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p>
            <a:pPr marL="457200" marR="0">
              <a:lnSpc>
                <a:spcPct val="107000"/>
              </a:lnSpc>
              <a:spcBef>
                <a:spcPts val="0"/>
              </a:spcBef>
              <a:spcAft>
                <a:spcPts val="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pPr marL="457200" marR="0">
              <a:lnSpc>
                <a:spcPct val="107000"/>
              </a:lnSpc>
              <a:spcBef>
                <a:spcPts val="0"/>
              </a:spcBef>
              <a:spcAft>
                <a:spcPts val="800"/>
              </a:spcAft>
            </a:pPr>
            <a:r>
              <a:rPr lang="en-US" sz="1100" kern="100" dirty="0">
                <a:effectLst/>
                <a:latin typeface="Aptos" panose="020B0004020202020204" pitchFamily="34" charset="0"/>
                <a:ea typeface="Aptos" panose="020B0004020202020204" pitchFamily="34" charset="0"/>
                <a:cs typeface="Times New Roman" panose="02020603050405020304" pitchFamily="18" charset="0"/>
              </a:rPr>
              <a:t> </a:t>
            </a:r>
          </a:p>
          <a:p>
            <a:endParaRPr lang="en-US" dirty="0"/>
          </a:p>
        </p:txBody>
      </p:sp>
      <p:sp>
        <p:nvSpPr>
          <p:cNvPr id="6" name="TextBox 5">
            <a:extLst>
              <a:ext uri="{FF2B5EF4-FFF2-40B4-BE49-F238E27FC236}">
                <a16:creationId xmlns:a16="http://schemas.microsoft.com/office/drawing/2014/main" id="{4B6FD8DC-6B24-4E91-C880-9D550C9914A2}"/>
              </a:ext>
            </a:extLst>
          </p:cNvPr>
          <p:cNvSpPr txBox="1"/>
          <p:nvPr/>
        </p:nvSpPr>
        <p:spPr>
          <a:xfrm>
            <a:off x="6716110" y="3835509"/>
            <a:ext cx="4818994" cy="1769202"/>
          </a:xfrm>
          <a:prstGeom prst="rect">
            <a:avLst/>
          </a:prstGeom>
          <a:noFill/>
        </p:spPr>
        <p:txBody>
          <a:bodyPr wrap="square">
            <a:spAutoFit/>
          </a:bodyPr>
          <a:lstStyle/>
          <a:p>
            <a:pPr marR="0" lvl="1">
              <a:lnSpc>
                <a:spcPct val="107000"/>
              </a:lnSpc>
              <a:spcBef>
                <a:spcPts val="0"/>
              </a:spcBef>
              <a:spcAft>
                <a:spcPts val="800"/>
              </a:spcAft>
            </a:pPr>
            <a:r>
              <a:rPr lang="en-US" kern="100" dirty="0">
                <a:effectLst/>
                <a:latin typeface="Aptos" panose="020B0004020202020204" pitchFamily="34" charset="0"/>
                <a:ea typeface="Aptos" panose="020B0004020202020204" pitchFamily="34" charset="0"/>
                <a:cs typeface="Times New Roman" panose="02020603050405020304" pitchFamily="18" charset="0"/>
              </a:rPr>
              <a:t>             </a:t>
            </a:r>
            <a:r>
              <a:rPr lang="en-US" b="1" kern="100" dirty="0">
                <a:effectLst/>
                <a:latin typeface="Aptos" panose="020B0004020202020204" pitchFamily="34" charset="0"/>
                <a:ea typeface="Aptos" panose="020B0004020202020204" pitchFamily="34" charset="0"/>
                <a:cs typeface="Times New Roman" panose="02020603050405020304" pitchFamily="18" charset="0"/>
              </a:rPr>
              <a:t>TEST ENVIROMENT </a:t>
            </a:r>
          </a:p>
          <a:p>
            <a:pPr marL="0" marR="0">
              <a:lnSpc>
                <a:spcPct val="107000"/>
              </a:lnSpc>
              <a:spcBef>
                <a:spcPts val="0"/>
              </a:spcBef>
              <a:spcAft>
                <a:spcPts val="800"/>
              </a:spcAft>
            </a:pPr>
            <a:r>
              <a:rPr lang="en-US" kern="100" dirty="0">
                <a:effectLst/>
                <a:latin typeface="Aptos" panose="020B0004020202020204" pitchFamily="34" charset="0"/>
                <a:ea typeface="Aptos" panose="020B0004020202020204" pitchFamily="34" charset="0"/>
                <a:cs typeface="Times New Roman" panose="02020603050405020304" pitchFamily="18" charset="0"/>
              </a:rPr>
              <a:t>To test the application, we used the following: </a:t>
            </a:r>
          </a:p>
          <a:p>
            <a:pPr marL="342900" marR="0" lvl="0" indent="-342900">
              <a:lnSpc>
                <a:spcPct val="107000"/>
              </a:lnSpc>
              <a:spcBef>
                <a:spcPts val="0"/>
              </a:spcBef>
              <a:spcAft>
                <a:spcPts val="0"/>
              </a:spcAft>
              <a:buFont typeface="Symbol" panose="05050102010706020507" pitchFamily="18" charset="2"/>
              <a:buChar char=""/>
            </a:pPr>
            <a:r>
              <a:rPr lang="en-US" kern="100" dirty="0">
                <a:effectLst/>
                <a:latin typeface="Aptos" panose="020B0004020202020204" pitchFamily="34" charset="0"/>
                <a:ea typeface="Aptos" panose="020B0004020202020204" pitchFamily="34" charset="0"/>
                <a:cs typeface="Times New Roman" panose="02020603050405020304" pitchFamily="18" charset="0"/>
              </a:rPr>
              <a:t>Hardware- PC, Mobile Device, Tablet</a:t>
            </a:r>
          </a:p>
          <a:p>
            <a:pPr marL="342900" marR="0" lvl="0" indent="-342900">
              <a:lnSpc>
                <a:spcPct val="107000"/>
              </a:lnSpc>
              <a:spcBef>
                <a:spcPts val="0"/>
              </a:spcBef>
              <a:spcAft>
                <a:spcPts val="0"/>
              </a:spcAft>
              <a:buFont typeface="Symbol" panose="05050102010706020507" pitchFamily="18" charset="2"/>
              <a:buChar char=""/>
            </a:pPr>
            <a:r>
              <a:rPr lang="en-US" kern="100" dirty="0">
                <a:effectLst/>
                <a:latin typeface="Aptos" panose="020B0004020202020204" pitchFamily="34" charset="0"/>
                <a:ea typeface="Aptos" panose="020B0004020202020204" pitchFamily="34" charset="0"/>
                <a:cs typeface="Times New Roman" panose="02020603050405020304" pitchFamily="18" charset="0"/>
              </a:rPr>
              <a:t>Product- </a:t>
            </a:r>
            <a:r>
              <a:rPr lang="en-US" kern="100" dirty="0" err="1">
                <a:effectLst/>
                <a:latin typeface="Aptos" panose="020B0004020202020204" pitchFamily="34" charset="0"/>
                <a:ea typeface="Aptos" panose="020B0004020202020204" pitchFamily="34" charset="0"/>
                <a:cs typeface="Times New Roman" panose="02020603050405020304" pitchFamily="18" charset="0"/>
              </a:rPr>
              <a:t>Cashify</a:t>
            </a:r>
            <a:r>
              <a:rPr lang="en-US" kern="100" dirty="0">
                <a:effectLst/>
                <a:latin typeface="Aptos" panose="020B0004020202020204" pitchFamily="34" charset="0"/>
                <a:ea typeface="Aptos" panose="020B0004020202020204" pitchFamily="34" charset="0"/>
                <a:cs typeface="Times New Roman" panose="02020603050405020304" pitchFamily="18" charset="0"/>
              </a:rPr>
              <a:t> Application </a:t>
            </a:r>
          </a:p>
          <a:p>
            <a:pPr marL="342900" marR="0" lvl="0" indent="-342900">
              <a:lnSpc>
                <a:spcPct val="107000"/>
              </a:lnSpc>
              <a:spcBef>
                <a:spcPts val="0"/>
              </a:spcBef>
              <a:spcAft>
                <a:spcPts val="0"/>
              </a:spcAft>
              <a:buFont typeface="Symbol" panose="05050102010706020507" pitchFamily="18" charset="2"/>
              <a:buChar char=""/>
            </a:pPr>
            <a:r>
              <a:rPr lang="en-US" kern="100" dirty="0">
                <a:effectLst/>
                <a:latin typeface="Aptos" panose="020B0004020202020204" pitchFamily="34" charset="0"/>
                <a:ea typeface="Aptos" panose="020B0004020202020204" pitchFamily="34" charset="0"/>
                <a:cs typeface="Times New Roman" panose="02020603050405020304" pitchFamily="18" charset="0"/>
              </a:rPr>
              <a:t>Operating System- Windows, Android, iOS</a:t>
            </a:r>
            <a:endParaRPr lang="en-US" dirty="0"/>
          </a:p>
        </p:txBody>
      </p:sp>
      <p:sp>
        <p:nvSpPr>
          <p:cNvPr id="7" name="TextBox 6">
            <a:extLst>
              <a:ext uri="{FF2B5EF4-FFF2-40B4-BE49-F238E27FC236}">
                <a16:creationId xmlns:a16="http://schemas.microsoft.com/office/drawing/2014/main" id="{DF9FED39-DFCA-4861-64C0-9BBBA8F6778E}"/>
              </a:ext>
            </a:extLst>
          </p:cNvPr>
          <p:cNvSpPr txBox="1"/>
          <p:nvPr/>
        </p:nvSpPr>
        <p:spPr>
          <a:xfrm>
            <a:off x="1534509" y="1970690"/>
            <a:ext cx="9012621" cy="1200329"/>
          </a:xfrm>
          <a:prstGeom prst="rect">
            <a:avLst/>
          </a:prstGeom>
          <a:noFill/>
        </p:spPr>
        <p:txBody>
          <a:bodyPr wrap="square" rtlCol="0">
            <a:spAutoFit/>
          </a:bodyPr>
          <a:lstStyle/>
          <a:p>
            <a:pPr algn="ctr"/>
            <a:r>
              <a:rPr lang="en-US" b="1" dirty="0"/>
              <a:t>TYPE OF TESTING </a:t>
            </a:r>
          </a:p>
          <a:p>
            <a:r>
              <a:rPr lang="en-US" dirty="0"/>
              <a:t>Functional Testing-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Ensuring that all functionalities of the website work as expected, including navigation, user authentication, and data processing.</a:t>
            </a:r>
          </a:p>
          <a:p>
            <a:r>
              <a:rPr lang="en-US" dirty="0"/>
              <a:t> </a:t>
            </a:r>
          </a:p>
        </p:txBody>
      </p:sp>
    </p:spTree>
    <p:extLst>
      <p:ext uri="{BB962C8B-B14F-4D97-AF65-F5344CB8AC3E}">
        <p14:creationId xmlns:p14="http://schemas.microsoft.com/office/powerpoint/2010/main" val="1150423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80156C42-6ECD-21DC-0290-022138489C25}"/>
              </a:ext>
            </a:extLst>
          </p:cNvPr>
          <p:cNvSpPr>
            <a:spLocks noGrp="1"/>
          </p:cNvSpPr>
          <p:nvPr>
            <p:ph type="ctrTitle"/>
          </p:nvPr>
        </p:nvSpPr>
        <p:spPr>
          <a:xfrm>
            <a:off x="660041" y="2767106"/>
            <a:ext cx="2880828" cy="3071906"/>
          </a:xfrm>
        </p:spPr>
        <p:txBody>
          <a:bodyPr anchor="t">
            <a:normAutofit/>
          </a:bodyPr>
          <a:lstStyle/>
          <a:p>
            <a:pPr algn="l"/>
            <a:r>
              <a:rPr lang="en-US" sz="1900">
                <a:ln w="22225">
                  <a:solidFill>
                    <a:schemeClr val="tx1"/>
                  </a:solidFill>
                  <a:miter lim="800000"/>
                </a:ln>
                <a:solidFill>
                  <a:srgbClr val="FFFFFF"/>
                </a:solidFill>
              </a:rPr>
              <a:t>For a better communication we used Trello! This platform allows us to work apart but have all the updates together. Meeting plans, after meeting summary, tasks designated to each of us were managed here!</a:t>
            </a:r>
          </a:p>
        </p:txBody>
      </p:sp>
      <p:pic>
        <p:nvPicPr>
          <p:cNvPr id="5" name="Picture 4">
            <a:extLst>
              <a:ext uri="{FF2B5EF4-FFF2-40B4-BE49-F238E27FC236}">
                <a16:creationId xmlns:a16="http://schemas.microsoft.com/office/drawing/2014/main" id="{D26E54D4-EFAA-A4CB-EC2F-FFF8D26E49A4}"/>
              </a:ext>
            </a:extLst>
          </p:cNvPr>
          <p:cNvPicPr>
            <a:picLocks noChangeAspect="1"/>
          </p:cNvPicPr>
          <p:nvPr/>
        </p:nvPicPr>
        <p:blipFill rotWithShape="1">
          <a:blip r:embed="rId2"/>
          <a:srcRect t="5063"/>
          <a:stretch/>
        </p:blipFill>
        <p:spPr>
          <a:xfrm>
            <a:off x="4502428" y="1396752"/>
            <a:ext cx="7225748" cy="4064496"/>
          </a:xfrm>
          <a:prstGeom prst="rect">
            <a:avLst/>
          </a:prstGeom>
        </p:spPr>
      </p:pic>
    </p:spTree>
    <p:extLst>
      <p:ext uri="{BB962C8B-B14F-4D97-AF65-F5344CB8AC3E}">
        <p14:creationId xmlns:p14="http://schemas.microsoft.com/office/powerpoint/2010/main" val="2386920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C9CA489-D916-1BFA-ADE4-258E8772F92F}"/>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Test Case Example </a:t>
            </a:r>
          </a:p>
        </p:txBody>
      </p:sp>
      <p:pic>
        <p:nvPicPr>
          <p:cNvPr id="5" name="Content Placeholder 4">
            <a:extLst>
              <a:ext uri="{FF2B5EF4-FFF2-40B4-BE49-F238E27FC236}">
                <a16:creationId xmlns:a16="http://schemas.microsoft.com/office/drawing/2014/main" id="{06FBB697-E0EB-161D-5998-FB6135588C6A}"/>
              </a:ext>
            </a:extLst>
          </p:cNvPr>
          <p:cNvPicPr>
            <a:picLocks noGrp="1" noChangeAspect="1"/>
          </p:cNvPicPr>
          <p:nvPr>
            <p:ph idx="1"/>
          </p:nvPr>
        </p:nvPicPr>
        <p:blipFill>
          <a:blip r:embed="rId2"/>
          <a:stretch>
            <a:fillRect/>
          </a:stretch>
        </p:blipFill>
        <p:spPr>
          <a:xfrm>
            <a:off x="5190533" y="467208"/>
            <a:ext cx="5849538" cy="5923584"/>
          </a:xfrm>
          <a:prstGeom prst="rect">
            <a:avLst/>
          </a:prstGeom>
        </p:spPr>
      </p:pic>
    </p:spTree>
    <p:extLst>
      <p:ext uri="{BB962C8B-B14F-4D97-AF65-F5344CB8AC3E}">
        <p14:creationId xmlns:p14="http://schemas.microsoft.com/office/powerpoint/2010/main" val="35360058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2B52B8-C717-F6FB-AC33-83B875D98C9F}"/>
              </a:ext>
            </a:extLst>
          </p:cNvPr>
          <p:cNvSpPr>
            <a:spLocks noGrp="1"/>
          </p:cNvSpPr>
          <p:nvPr>
            <p:ph type="title"/>
          </p:nvPr>
        </p:nvSpPr>
        <p:spPr>
          <a:xfrm>
            <a:off x="630936" y="457200"/>
            <a:ext cx="4343400" cy="1929384"/>
          </a:xfrm>
        </p:spPr>
        <p:txBody>
          <a:bodyPr anchor="ctr">
            <a:normAutofit/>
          </a:bodyPr>
          <a:lstStyle/>
          <a:p>
            <a:r>
              <a:rPr lang="en-US" sz="4800"/>
              <a:t>Summary Bugs Report</a:t>
            </a:r>
          </a:p>
        </p:txBody>
      </p:sp>
      <p:sp>
        <p:nvSpPr>
          <p:cNvPr id="12"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C44E014-0933-734C-54CB-D3A42ABF41F5}"/>
              </a:ext>
            </a:extLst>
          </p:cNvPr>
          <p:cNvSpPr>
            <a:spLocks noGrp="1"/>
          </p:cNvSpPr>
          <p:nvPr>
            <p:ph idx="1"/>
          </p:nvPr>
        </p:nvSpPr>
        <p:spPr>
          <a:xfrm>
            <a:off x="5541263" y="457200"/>
            <a:ext cx="6007608" cy="1929384"/>
          </a:xfrm>
        </p:spPr>
        <p:txBody>
          <a:bodyPr anchor="ctr">
            <a:normAutofit/>
          </a:bodyPr>
          <a:lstStyle/>
          <a:p>
            <a:pPr marL="0" indent="0">
              <a:buNone/>
            </a:pPr>
            <a:r>
              <a:rPr lang="en-US" sz="2000" dirty="0"/>
              <a:t>Identifying and recording bugs was a real challenge for the team as it was not difficult to find non-functional sections that did not comply with the requirements. We focused on documenting them as accurately as possible regarding the remediation of problematic categories.</a:t>
            </a:r>
          </a:p>
        </p:txBody>
      </p:sp>
      <p:pic>
        <p:nvPicPr>
          <p:cNvPr id="5" name="Picture 4">
            <a:extLst>
              <a:ext uri="{FF2B5EF4-FFF2-40B4-BE49-F238E27FC236}">
                <a16:creationId xmlns:a16="http://schemas.microsoft.com/office/drawing/2014/main" id="{C643001E-90A0-48BD-1C9F-8B278405AADF}"/>
              </a:ext>
            </a:extLst>
          </p:cNvPr>
          <p:cNvPicPr>
            <a:picLocks noChangeAspect="1"/>
          </p:cNvPicPr>
          <p:nvPr/>
        </p:nvPicPr>
        <p:blipFill>
          <a:blip r:embed="rId2"/>
          <a:stretch>
            <a:fillRect/>
          </a:stretch>
        </p:blipFill>
        <p:spPr>
          <a:xfrm>
            <a:off x="1067684" y="2569464"/>
            <a:ext cx="4265431" cy="3678936"/>
          </a:xfrm>
          <a:prstGeom prst="rect">
            <a:avLst/>
          </a:prstGeom>
        </p:spPr>
      </p:pic>
      <p:graphicFrame>
        <p:nvGraphicFramePr>
          <p:cNvPr id="4" name="Table 3">
            <a:extLst>
              <a:ext uri="{FF2B5EF4-FFF2-40B4-BE49-F238E27FC236}">
                <a16:creationId xmlns:a16="http://schemas.microsoft.com/office/drawing/2014/main" id="{C5851373-D0BC-645E-5002-BBAE6778C8EA}"/>
              </a:ext>
            </a:extLst>
          </p:cNvPr>
          <p:cNvGraphicFramePr>
            <a:graphicFrameLocks noGrp="1"/>
          </p:cNvGraphicFramePr>
          <p:nvPr>
            <p:extLst>
              <p:ext uri="{D42A27DB-BD31-4B8C-83A1-F6EECF244321}">
                <p14:modId xmlns:p14="http://schemas.microsoft.com/office/powerpoint/2010/main" val="1073806899"/>
              </p:ext>
            </p:extLst>
          </p:nvPr>
        </p:nvGraphicFramePr>
        <p:xfrm>
          <a:off x="6254496" y="2913869"/>
          <a:ext cx="5468113" cy="2990130"/>
        </p:xfrm>
        <a:graphic>
          <a:graphicData uri="http://schemas.openxmlformats.org/drawingml/2006/table">
            <a:tbl>
              <a:tblPr firstRow="1" bandRow="1">
                <a:tableStyleId>{5C22544A-7EE6-4342-B048-85BDC9FD1C3A}</a:tableStyleId>
              </a:tblPr>
              <a:tblGrid>
                <a:gridCol w="4278633">
                  <a:extLst>
                    <a:ext uri="{9D8B030D-6E8A-4147-A177-3AD203B41FA5}">
                      <a16:colId xmlns:a16="http://schemas.microsoft.com/office/drawing/2014/main" val="3708462150"/>
                    </a:ext>
                  </a:extLst>
                </a:gridCol>
                <a:gridCol w="1189480">
                  <a:extLst>
                    <a:ext uri="{9D8B030D-6E8A-4147-A177-3AD203B41FA5}">
                      <a16:colId xmlns:a16="http://schemas.microsoft.com/office/drawing/2014/main" val="3729440107"/>
                    </a:ext>
                  </a:extLst>
                </a:gridCol>
              </a:tblGrid>
              <a:tr h="498355">
                <a:tc gridSpan="2">
                  <a:txBody>
                    <a:bodyPr/>
                    <a:lstStyle/>
                    <a:p>
                      <a:pPr algn="ctr" fontAlgn="ctr"/>
                      <a:r>
                        <a:rPr lang="en-US" sz="2600" u="none" strike="noStrike">
                          <a:effectLst/>
                        </a:rPr>
                        <a:t>Overall Status </a:t>
                      </a:r>
                      <a:endParaRPr lang="en-US" sz="2600" b="1" i="0" u="none" strike="noStrike">
                        <a:solidFill>
                          <a:srgbClr val="000000"/>
                        </a:solidFill>
                        <a:effectLst/>
                        <a:latin typeface="Aptos Narrow" panose="020B0004020202020204" pitchFamily="34" charset="0"/>
                      </a:endParaRPr>
                    </a:p>
                  </a:txBody>
                  <a:tcPr marL="11358" marR="11358" marT="11358" marB="0" anchor="ctr"/>
                </a:tc>
                <a:tc hMerge="1">
                  <a:txBody>
                    <a:bodyPr/>
                    <a:lstStyle/>
                    <a:p>
                      <a:endParaRPr lang="en-US"/>
                    </a:p>
                  </a:txBody>
                  <a:tcPr/>
                </a:tc>
                <a:extLst>
                  <a:ext uri="{0D108BD9-81ED-4DB2-BD59-A6C34878D82A}">
                    <a16:rowId xmlns:a16="http://schemas.microsoft.com/office/drawing/2014/main" val="425004440"/>
                  </a:ext>
                </a:extLst>
              </a:tr>
              <a:tr h="498355">
                <a:tc>
                  <a:txBody>
                    <a:bodyPr/>
                    <a:lstStyle/>
                    <a:p>
                      <a:pPr algn="l" fontAlgn="ctr"/>
                      <a:r>
                        <a:rPr lang="en-US" sz="2600" u="none" strike="noStrike">
                          <a:effectLst/>
                        </a:rPr>
                        <a:t>Number of tests planned </a:t>
                      </a:r>
                      <a:endParaRPr lang="en-US" sz="2600" b="0" i="0" u="none" strike="noStrike">
                        <a:solidFill>
                          <a:srgbClr val="000000"/>
                        </a:solidFill>
                        <a:effectLst/>
                        <a:latin typeface="Aptos Narrow" panose="020B0004020202020204" pitchFamily="34" charset="0"/>
                      </a:endParaRPr>
                    </a:p>
                  </a:txBody>
                  <a:tcPr marL="11358" marR="11358" marT="11358" marB="0" anchor="ctr"/>
                </a:tc>
                <a:tc>
                  <a:txBody>
                    <a:bodyPr/>
                    <a:lstStyle/>
                    <a:p>
                      <a:pPr algn="l" fontAlgn="ctr"/>
                      <a:r>
                        <a:rPr lang="en-US" sz="2600" u="none" strike="noStrike">
                          <a:effectLst/>
                        </a:rPr>
                        <a:t>25</a:t>
                      </a:r>
                      <a:endParaRPr lang="en-US" sz="2600" b="0" i="0" u="none" strike="noStrike">
                        <a:solidFill>
                          <a:srgbClr val="000000"/>
                        </a:solidFill>
                        <a:effectLst/>
                        <a:latin typeface="Aptos Narrow" panose="020B0004020202020204" pitchFamily="34" charset="0"/>
                      </a:endParaRPr>
                    </a:p>
                  </a:txBody>
                  <a:tcPr marL="11358" marR="11358" marT="11358" marB="0" anchor="ctr"/>
                </a:tc>
                <a:extLst>
                  <a:ext uri="{0D108BD9-81ED-4DB2-BD59-A6C34878D82A}">
                    <a16:rowId xmlns:a16="http://schemas.microsoft.com/office/drawing/2014/main" val="2936758855"/>
                  </a:ext>
                </a:extLst>
              </a:tr>
              <a:tr h="498355">
                <a:tc>
                  <a:txBody>
                    <a:bodyPr/>
                    <a:lstStyle/>
                    <a:p>
                      <a:pPr algn="l" fontAlgn="ctr"/>
                      <a:r>
                        <a:rPr lang="en-US" sz="2600" u="none" strike="noStrike">
                          <a:effectLst/>
                        </a:rPr>
                        <a:t>Number of tests executed </a:t>
                      </a:r>
                      <a:endParaRPr lang="en-US" sz="2600" b="0" i="0" u="none" strike="noStrike">
                        <a:solidFill>
                          <a:srgbClr val="000000"/>
                        </a:solidFill>
                        <a:effectLst/>
                        <a:latin typeface="Aptos Narrow" panose="020B0004020202020204" pitchFamily="34" charset="0"/>
                      </a:endParaRPr>
                    </a:p>
                  </a:txBody>
                  <a:tcPr marL="11358" marR="11358" marT="11358" marB="0" anchor="ctr"/>
                </a:tc>
                <a:tc>
                  <a:txBody>
                    <a:bodyPr/>
                    <a:lstStyle/>
                    <a:p>
                      <a:pPr algn="l" fontAlgn="ctr"/>
                      <a:r>
                        <a:rPr lang="en-US" sz="2600" u="none" strike="noStrike">
                          <a:effectLst/>
                        </a:rPr>
                        <a:t>25</a:t>
                      </a:r>
                      <a:endParaRPr lang="en-US" sz="2600" b="0" i="0" u="none" strike="noStrike">
                        <a:solidFill>
                          <a:srgbClr val="000000"/>
                        </a:solidFill>
                        <a:effectLst/>
                        <a:latin typeface="Aptos Narrow" panose="020B0004020202020204" pitchFamily="34" charset="0"/>
                      </a:endParaRPr>
                    </a:p>
                  </a:txBody>
                  <a:tcPr marL="11358" marR="11358" marT="11358" marB="0" anchor="ctr"/>
                </a:tc>
                <a:extLst>
                  <a:ext uri="{0D108BD9-81ED-4DB2-BD59-A6C34878D82A}">
                    <a16:rowId xmlns:a16="http://schemas.microsoft.com/office/drawing/2014/main" val="1170044658"/>
                  </a:ext>
                </a:extLst>
              </a:tr>
              <a:tr h="498355">
                <a:tc>
                  <a:txBody>
                    <a:bodyPr/>
                    <a:lstStyle/>
                    <a:p>
                      <a:pPr algn="l" fontAlgn="ctr"/>
                      <a:r>
                        <a:rPr lang="en-US" sz="2600" u="none" strike="noStrike">
                          <a:effectLst/>
                        </a:rPr>
                        <a:t>Number of tests passed</a:t>
                      </a:r>
                      <a:endParaRPr lang="en-US" sz="2600" b="0" i="0" u="none" strike="noStrike">
                        <a:solidFill>
                          <a:srgbClr val="000000"/>
                        </a:solidFill>
                        <a:effectLst/>
                        <a:latin typeface="Aptos Narrow" panose="020B0004020202020204" pitchFamily="34" charset="0"/>
                      </a:endParaRPr>
                    </a:p>
                  </a:txBody>
                  <a:tcPr marL="11358" marR="11358" marT="11358" marB="0" anchor="ctr"/>
                </a:tc>
                <a:tc>
                  <a:txBody>
                    <a:bodyPr/>
                    <a:lstStyle/>
                    <a:p>
                      <a:pPr algn="l" fontAlgn="ctr"/>
                      <a:r>
                        <a:rPr lang="en-US" sz="2600" u="none" strike="noStrike">
                          <a:effectLst/>
                        </a:rPr>
                        <a:t>13</a:t>
                      </a:r>
                      <a:endParaRPr lang="en-US" sz="2600" b="0" i="0" u="none" strike="noStrike">
                        <a:solidFill>
                          <a:srgbClr val="000000"/>
                        </a:solidFill>
                        <a:effectLst/>
                        <a:latin typeface="Aptos Narrow" panose="020B0004020202020204" pitchFamily="34" charset="0"/>
                      </a:endParaRPr>
                    </a:p>
                  </a:txBody>
                  <a:tcPr marL="11358" marR="11358" marT="11358" marB="0" anchor="ctr"/>
                </a:tc>
                <a:extLst>
                  <a:ext uri="{0D108BD9-81ED-4DB2-BD59-A6C34878D82A}">
                    <a16:rowId xmlns:a16="http://schemas.microsoft.com/office/drawing/2014/main" val="804302117"/>
                  </a:ext>
                </a:extLst>
              </a:tr>
              <a:tr h="498355">
                <a:tc>
                  <a:txBody>
                    <a:bodyPr/>
                    <a:lstStyle/>
                    <a:p>
                      <a:pPr algn="l" fontAlgn="ctr"/>
                      <a:r>
                        <a:rPr lang="en-US" sz="2600" u="none" strike="noStrike">
                          <a:effectLst/>
                        </a:rPr>
                        <a:t>Number of tests failed </a:t>
                      </a:r>
                      <a:endParaRPr lang="en-US" sz="2600" b="0" i="0" u="none" strike="noStrike">
                        <a:solidFill>
                          <a:srgbClr val="000000"/>
                        </a:solidFill>
                        <a:effectLst/>
                        <a:latin typeface="Aptos Narrow" panose="020B0004020202020204" pitchFamily="34" charset="0"/>
                      </a:endParaRPr>
                    </a:p>
                  </a:txBody>
                  <a:tcPr marL="11358" marR="11358" marT="11358" marB="0" anchor="ctr"/>
                </a:tc>
                <a:tc>
                  <a:txBody>
                    <a:bodyPr/>
                    <a:lstStyle/>
                    <a:p>
                      <a:pPr algn="l" fontAlgn="ctr"/>
                      <a:r>
                        <a:rPr lang="en-US" sz="2600" u="none" strike="noStrike">
                          <a:effectLst/>
                        </a:rPr>
                        <a:t>12</a:t>
                      </a:r>
                      <a:endParaRPr lang="en-US" sz="2600" b="0" i="0" u="none" strike="noStrike">
                        <a:solidFill>
                          <a:srgbClr val="000000"/>
                        </a:solidFill>
                        <a:effectLst/>
                        <a:latin typeface="Aptos Narrow" panose="020B0004020202020204" pitchFamily="34" charset="0"/>
                      </a:endParaRPr>
                    </a:p>
                  </a:txBody>
                  <a:tcPr marL="11358" marR="11358" marT="11358" marB="0" anchor="ctr"/>
                </a:tc>
                <a:extLst>
                  <a:ext uri="{0D108BD9-81ED-4DB2-BD59-A6C34878D82A}">
                    <a16:rowId xmlns:a16="http://schemas.microsoft.com/office/drawing/2014/main" val="1521917598"/>
                  </a:ext>
                </a:extLst>
              </a:tr>
              <a:tr h="498355">
                <a:tc>
                  <a:txBody>
                    <a:bodyPr/>
                    <a:lstStyle/>
                    <a:p>
                      <a:pPr algn="l" fontAlgn="ctr"/>
                      <a:r>
                        <a:rPr lang="en-US" sz="2600" u="none" strike="noStrike">
                          <a:effectLst/>
                        </a:rPr>
                        <a:t>Critical defects percentage </a:t>
                      </a:r>
                      <a:endParaRPr lang="en-US" sz="2600" b="0" i="0" u="none" strike="noStrike">
                        <a:solidFill>
                          <a:srgbClr val="000000"/>
                        </a:solidFill>
                        <a:effectLst/>
                        <a:latin typeface="Aptos Narrow" panose="020B0004020202020204" pitchFamily="34" charset="0"/>
                      </a:endParaRPr>
                    </a:p>
                  </a:txBody>
                  <a:tcPr marL="11358" marR="11358" marT="11358" marB="0" anchor="ctr"/>
                </a:tc>
                <a:tc>
                  <a:txBody>
                    <a:bodyPr/>
                    <a:lstStyle/>
                    <a:p>
                      <a:pPr algn="l" fontAlgn="ctr"/>
                      <a:r>
                        <a:rPr lang="en-US" sz="2600" u="none" strike="noStrike">
                          <a:effectLst/>
                        </a:rPr>
                        <a:t>0.83%</a:t>
                      </a:r>
                      <a:endParaRPr lang="en-US" sz="2600" b="0" i="0" u="none" strike="noStrike">
                        <a:solidFill>
                          <a:srgbClr val="000000"/>
                        </a:solidFill>
                        <a:effectLst/>
                        <a:latin typeface="Aptos Narrow" panose="020B0004020202020204" pitchFamily="34" charset="0"/>
                      </a:endParaRPr>
                    </a:p>
                  </a:txBody>
                  <a:tcPr marL="11358" marR="11358" marT="11358" marB="0" anchor="ctr"/>
                </a:tc>
                <a:extLst>
                  <a:ext uri="{0D108BD9-81ED-4DB2-BD59-A6C34878D82A}">
                    <a16:rowId xmlns:a16="http://schemas.microsoft.com/office/drawing/2014/main" val="2561237173"/>
                  </a:ext>
                </a:extLst>
              </a:tr>
            </a:tbl>
          </a:graphicData>
        </a:graphic>
      </p:graphicFrame>
    </p:spTree>
    <p:extLst>
      <p:ext uri="{BB962C8B-B14F-4D97-AF65-F5344CB8AC3E}">
        <p14:creationId xmlns:p14="http://schemas.microsoft.com/office/powerpoint/2010/main" val="41771652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219</TotalTime>
  <Words>594</Words>
  <Application>Microsoft Office PowerPoint</Application>
  <PresentationFormat>Widescreen</PresentationFormat>
  <Paragraphs>67</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Aptos</vt:lpstr>
      <vt:lpstr>Aptos Display</vt:lpstr>
      <vt:lpstr>Aptos Narrow</vt:lpstr>
      <vt:lpstr>Arial</vt:lpstr>
      <vt:lpstr>Slack-Lato</vt:lpstr>
      <vt:lpstr>Symbol</vt:lpstr>
      <vt:lpstr>Times New Roman</vt:lpstr>
      <vt:lpstr>Office Theme</vt:lpstr>
      <vt:lpstr>Quality Assurance Avengers</vt:lpstr>
      <vt:lpstr>Team Players </vt:lpstr>
      <vt:lpstr>Cashify Is Your Money Manager</vt:lpstr>
      <vt:lpstr>The Most Critical  Bug </vt:lpstr>
      <vt:lpstr>For Such Critical Situation, My Team Focused On Good Communications With Stakeholders </vt:lpstr>
      <vt:lpstr>Used Testing Tools and Methods Approached </vt:lpstr>
      <vt:lpstr>For a better communication we used Trello! This platform allows us to work apart but have all the updates together. Meeting plans, after meeting summary, tasks designated to each of us were managed here!</vt:lpstr>
      <vt:lpstr>Test Case Example </vt:lpstr>
      <vt:lpstr>Summary Bugs Report</vt:lpstr>
      <vt:lpstr>Here is our summary bug report and conclusion!</vt:lpstr>
      <vt:lpstr>Accomplished Mission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Quality Assurance Avengers</dc:title>
  <dc:creator>Isac Andrei</dc:creator>
  <cp:lastModifiedBy>Isac Andrei</cp:lastModifiedBy>
  <cp:revision>1</cp:revision>
  <dcterms:created xsi:type="dcterms:W3CDTF">2024-03-09T05:07:57Z</dcterms:created>
  <dcterms:modified xsi:type="dcterms:W3CDTF">2024-03-13T18:53:43Z</dcterms:modified>
</cp:coreProperties>
</file>

<file path=docProps/thumbnail.jpeg>
</file>